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7" r:id="rId3"/>
    <p:sldId id="323" r:id="rId4"/>
    <p:sldId id="274" r:id="rId5"/>
    <p:sldId id="269" r:id="rId6"/>
    <p:sldId id="325" r:id="rId7"/>
    <p:sldId id="326" r:id="rId8"/>
    <p:sldId id="327" r:id="rId9"/>
    <p:sldId id="273" r:id="rId10"/>
    <p:sldId id="317" r:id="rId11"/>
    <p:sldId id="272" r:id="rId12"/>
    <p:sldId id="291" r:id="rId13"/>
    <p:sldId id="311" r:id="rId14"/>
    <p:sldId id="276" r:id="rId15"/>
    <p:sldId id="280" r:id="rId16"/>
    <p:sldId id="293" r:id="rId17"/>
    <p:sldId id="275" r:id="rId18"/>
    <p:sldId id="316" r:id="rId19"/>
    <p:sldId id="322" r:id="rId20"/>
    <p:sldId id="265" r:id="rId21"/>
    <p:sldId id="288" r:id="rId22"/>
    <p:sldId id="285" r:id="rId23"/>
    <p:sldId id="286" r:id="rId24"/>
    <p:sldId id="289" r:id="rId25"/>
    <p:sldId id="290" r:id="rId26"/>
    <p:sldId id="287" r:id="rId27"/>
    <p:sldId id="294" r:id="rId28"/>
    <p:sldId id="282" r:id="rId29"/>
    <p:sldId id="283" r:id="rId30"/>
    <p:sldId id="318" r:id="rId31"/>
    <p:sldId id="321" r:id="rId32"/>
    <p:sldId id="320" r:id="rId33"/>
    <p:sldId id="295" r:id="rId34"/>
    <p:sldId id="297" r:id="rId35"/>
    <p:sldId id="298" r:id="rId36"/>
    <p:sldId id="296" r:id="rId37"/>
    <p:sldId id="299" r:id="rId38"/>
    <p:sldId id="300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2" r:id="rId49"/>
    <p:sldId id="313" r:id="rId50"/>
    <p:sldId id="314" r:id="rId51"/>
    <p:sldId id="315" r:id="rId52"/>
    <p:sldId id="324" r:id="rId53"/>
    <p:sldId id="262" r:id="rId5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A5"/>
    <a:srgbClr val="00242E"/>
    <a:srgbClr val="ECEDF0"/>
    <a:srgbClr val="C2B7AD"/>
    <a:srgbClr val="C0B5AC"/>
    <a:srgbClr val="FF6B00"/>
    <a:srgbClr val="5C92AB"/>
    <a:srgbClr val="F6F5EE"/>
    <a:srgbClr val="E0DBD6"/>
    <a:srgbClr val="58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80" autoAdjust="0"/>
  </p:normalViewPr>
  <p:slideViewPr>
    <p:cSldViewPr snapToGrid="0" snapToObjects="1">
      <p:cViewPr varScale="1">
        <p:scale>
          <a:sx n="53" d="100"/>
          <a:sy n="53" d="100"/>
        </p:scale>
        <p:origin x="90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FF-4A5F-BCD7-25CE984AB514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1FF-4A5F-BCD7-25CE984AB514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1FF-4A5F-BCD7-25CE984AB514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1FF-4A5F-BCD7-25CE984AB51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0-40DE-8BD2-1324132876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21-42A7-9E0A-3069BF9161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21-42A7-9E0A-3069BF9161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21-42A7-9E0A-3069BF916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0059720"/>
        <c:axId val="360053160"/>
      </c:barChart>
      <c:catAx>
        <c:axId val="360059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53160"/>
        <c:crosses val="autoZero"/>
        <c:auto val="1"/>
        <c:lblAlgn val="ctr"/>
        <c:lblOffset val="100"/>
        <c:noMultiLvlLbl val="0"/>
      </c:catAx>
      <c:valAx>
        <c:axId val="360053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59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21-42A7-9E0A-3069BF9161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21-42A7-9E0A-3069BF9161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21-42A7-9E0A-3069BF916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0059720"/>
        <c:axId val="360053160"/>
      </c:barChart>
      <c:catAx>
        <c:axId val="360059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53160"/>
        <c:crosses val="autoZero"/>
        <c:auto val="1"/>
        <c:lblAlgn val="ctr"/>
        <c:lblOffset val="100"/>
        <c:noMultiLvlLbl val="0"/>
      </c:catAx>
      <c:valAx>
        <c:axId val="360053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59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C8-4A5F-B5F1-605EA8AAE9AB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C8-4A5F-B5F1-605EA8AAE9AB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C8-4A5F-B5F1-605EA8AAE9AB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C8-4A5F-B5F1-605EA8AAE9AB}"/>
              </c:ext>
            </c:extLst>
          </c:dPt>
          <c:cat>
            <c:strRef>
              <c:f>Sheet1!$A$2:$A$5</c:f>
              <c:strCache>
                <c:ptCount val="4"/>
                <c:pt idx="0">
                  <c:v>paart1</c:v>
                </c:pt>
                <c:pt idx="1">
                  <c:v>paart2</c:v>
                </c:pt>
                <c:pt idx="2">
                  <c:v>paart3</c:v>
                </c:pt>
                <c:pt idx="3">
                  <c:v>paart4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0-40DE-8BD2-1324132876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29-483A-ADE2-8FF527140C77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29-483A-ADE2-8FF527140C77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29-483A-ADE2-8FF527140C77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29-483A-ADE2-8FF527140C7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0-40DE-8BD2-1324132876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C8-4A5F-B5F1-605EA8AAE9AB}"/>
              </c:ext>
            </c:extLst>
          </c:dPt>
          <c:dPt>
            <c:idx val="1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C8-4A5F-B5F1-605EA8AAE9AB}"/>
              </c:ext>
            </c:extLst>
          </c:dPt>
          <c:dPt>
            <c:idx val="2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C8-4A5F-B5F1-605EA8AAE9AB}"/>
              </c:ext>
            </c:extLst>
          </c:dPt>
          <c:dPt>
            <c:idx val="3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C8-4A5F-B5F1-605EA8AAE9AB}"/>
              </c:ext>
            </c:extLst>
          </c:dPt>
          <c:cat>
            <c:strRef>
              <c:f>Sheet1!$A$2:$A$5</c:f>
              <c:strCache>
                <c:ptCount val="4"/>
                <c:pt idx="0">
                  <c:v>paart1</c:v>
                </c:pt>
                <c:pt idx="1">
                  <c:v>paart2</c:v>
                </c:pt>
                <c:pt idx="2">
                  <c:v>paart3</c:v>
                </c:pt>
                <c:pt idx="3">
                  <c:v>paart4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0-40DE-8BD2-1324132876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51-473A-BDA7-8C30864388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51-473A-BDA7-8C30864388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51-473A-BDA7-8C3086438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094792"/>
        <c:axId val="498672056"/>
      </c:barChart>
      <c:catAx>
        <c:axId val="499094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672056"/>
        <c:crosses val="autoZero"/>
        <c:auto val="1"/>
        <c:lblAlgn val="ctr"/>
        <c:lblOffset val="100"/>
        <c:noMultiLvlLbl val="0"/>
      </c:catAx>
      <c:valAx>
        <c:axId val="498672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094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51-473A-BDA7-8C30864388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51-473A-BDA7-8C30864388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51-473A-BDA7-8C3086438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094792"/>
        <c:axId val="498672056"/>
      </c:barChart>
      <c:catAx>
        <c:axId val="499094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672056"/>
        <c:crosses val="autoZero"/>
        <c:auto val="1"/>
        <c:lblAlgn val="ctr"/>
        <c:lblOffset val="100"/>
        <c:noMultiLvlLbl val="0"/>
      </c:catAx>
      <c:valAx>
        <c:axId val="498672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094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51-473A-BDA7-8C30864388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51-473A-BDA7-8C30864388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51-473A-BDA7-8C30864388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094792"/>
        <c:axId val="498672056"/>
      </c:barChart>
      <c:catAx>
        <c:axId val="499094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672056"/>
        <c:crosses val="autoZero"/>
        <c:auto val="1"/>
        <c:lblAlgn val="ctr"/>
        <c:lblOffset val="100"/>
        <c:noMultiLvlLbl val="0"/>
      </c:catAx>
      <c:valAx>
        <c:axId val="498672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094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21-42A7-9E0A-3069BF9161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21-42A7-9E0A-3069BF9161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21-42A7-9E0A-3069BF916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0059720"/>
        <c:axId val="360053160"/>
      </c:barChart>
      <c:catAx>
        <c:axId val="360059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53160"/>
        <c:crosses val="autoZero"/>
        <c:auto val="1"/>
        <c:lblAlgn val="ctr"/>
        <c:lblOffset val="100"/>
        <c:noMultiLvlLbl val="0"/>
      </c:catAx>
      <c:valAx>
        <c:axId val="360053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59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21-42A7-9E0A-3069BF9161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21-42A7-9E0A-3069BF9161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21-42A7-9E0A-3069BF916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0059720"/>
        <c:axId val="360053160"/>
      </c:barChart>
      <c:catAx>
        <c:axId val="360059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53160"/>
        <c:crosses val="autoZero"/>
        <c:auto val="1"/>
        <c:lblAlgn val="ctr"/>
        <c:lblOffset val="100"/>
        <c:noMultiLvlLbl val="0"/>
      </c:catAx>
      <c:valAx>
        <c:axId val="360053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0059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image" Target="../media/image51.jp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image" Target="../media/image51.jp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3B3598-A892-4ADC-9656-84936FF5A2CB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1F3A8F7-6569-42B5-8B7F-B9F9AB468CC1}">
      <dgm:prSet phldrT="[Text]" phldr="1"/>
      <dgm:spPr/>
      <dgm:t>
        <a:bodyPr/>
        <a:lstStyle/>
        <a:p>
          <a:endParaRPr lang="en-US" dirty="0">
            <a:latin typeface="Tw Cen MT" panose="020B0602020104020603" pitchFamily="34" charset="0"/>
          </a:endParaRPr>
        </a:p>
      </dgm:t>
    </dgm:pt>
    <dgm:pt modelId="{390E3355-944F-4B4E-8E78-B6C97A6A26BD}" type="parTrans" cxnId="{58F3F3D4-2069-4964-A5E4-E1875BD9CFC3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FA27DD5-79BC-48E4-8CA1-542F5AC2C137}" type="sibTrans" cxnId="{58F3F3D4-2069-4964-A5E4-E1875BD9CFC3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3ADDC44C-137F-42E2-B0F4-941985FC4291}">
      <dgm:prSet phldrT="[Text]" phldr="1"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40DF008-90A3-4A8B-9D3A-21D6511B0893}" type="parTrans" cxnId="{3AFB76AD-F9DB-4848-AAE0-9CE4FAAF38FD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F6FDEECC-D388-40AE-A7F9-451C7F0ECEF1}" type="sibTrans" cxnId="{3AFB76AD-F9DB-4848-AAE0-9CE4FAAF38FD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E8C609C-50DF-46AC-AD8E-E49D6E3957A3}">
      <dgm:prSet phldrT="[Text]" phldr="1"/>
      <dgm:spPr/>
      <dgm:t>
        <a:bodyPr/>
        <a:lstStyle/>
        <a:p>
          <a:endParaRPr lang="en-US" dirty="0">
            <a:latin typeface="Tw Cen MT" panose="020B0602020104020603" pitchFamily="34" charset="0"/>
          </a:endParaRPr>
        </a:p>
      </dgm:t>
    </dgm:pt>
    <dgm:pt modelId="{D0216B28-8B9D-4F46-8DA7-4E67088C7FDA}" type="parTrans" cxnId="{0B95C428-7E4C-4A6B-90D2-F90678D6B13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3A7DFF1A-FF29-433D-899F-113C2D16F473}" type="sibTrans" cxnId="{0B95C428-7E4C-4A6B-90D2-F90678D6B13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15F24C55-9966-45D5-A7F7-DB8EC711311C}">
      <dgm:prSet phldrT="[Text]" phldr="1"/>
      <dgm:spPr/>
      <dgm:t>
        <a:bodyPr/>
        <a:lstStyle/>
        <a:p>
          <a:endParaRPr lang="en-US" dirty="0">
            <a:latin typeface="Tw Cen MT" panose="020B0602020104020603" pitchFamily="34" charset="0"/>
          </a:endParaRPr>
        </a:p>
      </dgm:t>
    </dgm:pt>
    <dgm:pt modelId="{C641E421-C377-4918-86C8-A57B8F9CB9AC}" type="parTrans" cxnId="{A0121F5C-94C1-455A-A81D-347536213E95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2652549-7E76-49B5-97B3-E6EC7B14D633}" type="sibTrans" cxnId="{A0121F5C-94C1-455A-A81D-347536213E95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E33FFAB4-01C1-4673-BA21-EAC41ADE7209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77C009EB-8599-4B6B-8337-E9D0C3B695F6}" type="parTrans" cxnId="{5C2E3A76-6EFE-48D0-9BF1-B012ECCDC557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3BC7E63-C606-4044-8F25-371CC55F9F82}" type="sibTrans" cxnId="{5C2E3A76-6EFE-48D0-9BF1-B012ECCDC557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027F2AE-F6B7-4ADF-B973-74CE42C7B1AE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1103FFD4-781B-4C90-9847-EE780DB85FD0}" type="parTrans" cxnId="{95BD2FBB-7315-48DB-B4A6-62C82C54575B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E01290A-AD77-4714-A1BB-C0F252C94209}" type="sibTrans" cxnId="{95BD2FBB-7315-48DB-B4A6-62C82C54575B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5073D471-DDAA-4FAA-8116-73917B4710AA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039FDC6E-177A-4375-A46A-C32159117FEF}" type="parTrans" cxnId="{09E8DA0C-7C1F-467B-86ED-64347CB192E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CA42032-D6EC-4FCE-9E33-31A5DEFEC0EC}" type="sibTrans" cxnId="{09E8DA0C-7C1F-467B-86ED-64347CB192E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15B68F9-8956-426A-9D99-2F5A8CCFF478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D2C25839-1208-40CF-A7C5-25FDBA6E56C2}" type="parTrans" cxnId="{C2E548AF-1CFA-42DC-8943-F1629FDDFF76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FB99471D-EDD9-4AC2-A51F-042BA8656B49}" type="sibTrans" cxnId="{C2E548AF-1CFA-42DC-8943-F1629FDDFF76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E287ECF9-2143-4E32-8254-76CF98CA4B81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CD290DF5-76C0-4AD1-9D68-D7C3069B60E5}" type="parTrans" cxnId="{67C34674-D33E-4EE6-B4C5-33F3933AE98C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C46580F1-F4BF-4E1C-A771-027CF6ADFCF5}" type="sibTrans" cxnId="{67C34674-D33E-4EE6-B4C5-33F3933AE98C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1628862E-26A2-49ED-848F-31C352666DC2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3C3DDC5F-B096-48B0-AB43-F86294927BB5}" type="parTrans" cxnId="{10C38164-60D7-437D-A5C5-077DB95C2879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E1E2A40-8743-47CD-A05C-D2F0A4BFFF3D}" type="sibTrans" cxnId="{10C38164-60D7-437D-A5C5-077DB95C2879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B87D99BA-16BD-4D60-8115-CD4ED19DEB7B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FC2473E1-C0F6-41E3-903C-F985024802EB}" type="parTrans" cxnId="{923A0949-1670-4729-BB63-ACBE7B77ECC7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41BD25BD-784C-4B9F-8CFF-B468514B47E0}" type="sibTrans" cxnId="{923A0949-1670-4729-BB63-ACBE7B77ECC7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13E5C4E1-D14E-4F48-8E54-F2AAA216FEDC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C73DA6E7-805D-4721-81C2-4501BC7B2A3D}" type="parTrans" cxnId="{049D3711-6E3C-4BA6-A064-C3DC9C67451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F1355A26-9A0B-44AB-8E9C-9F411ABEE96C}" type="sibTrans" cxnId="{049D3711-6E3C-4BA6-A064-C3DC9C67451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E908F090-AAD1-4090-B217-EB6ACD05B3E2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85857AE4-EAFF-4382-9A25-D79274F2B0A8}" type="parTrans" cxnId="{FEABFC12-BBBC-49C1-8BAF-82B899793A5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A79056E-BC30-492D-B870-AD000242352F}" type="sibTrans" cxnId="{FEABFC12-BBBC-49C1-8BAF-82B899793A5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5B998589-C56D-472B-8EB2-BD6CE1134295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20A52B5F-1E38-47CB-9471-EDB608FFD6F1}" type="parTrans" cxnId="{EE18562E-672E-48A8-90A8-28F935663E1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7205FBC2-4D73-49B7-8CA2-8997219AB5FD}" type="sibTrans" cxnId="{EE18562E-672E-48A8-90A8-28F935663E1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183024EF-D2DF-4AF9-BC6D-52E612B23B21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DC1E792E-C8B8-4A68-8A46-AF50B1686B6B}" type="parTrans" cxnId="{B0B4E4C6-FE76-4371-90E3-D49BB610B6E4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E98FE84A-4790-4833-B827-870EE1B9DC91}" type="sibTrans" cxnId="{B0B4E4C6-FE76-4371-90E3-D49BB610B6E4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B1DF5890-3337-4E38-B2FB-51B1A97F30DB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98E3D6C7-8D85-4790-B6E0-39EB699E5444}" type="parTrans" cxnId="{57440AC8-851B-42F9-AF8B-4414C73CB158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5BD2BD6D-F2E7-4EDD-A953-1C8945B4467C}" type="sibTrans" cxnId="{57440AC8-851B-42F9-AF8B-4414C73CB158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9C645D24-6F5F-4ED2-8615-52B199A9B488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48F8E9C6-60D3-4E04-9585-67CC0B0DFEF0}" type="parTrans" cxnId="{E33E98D1-D9FC-4210-A927-3DD08853953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C78A583-CDA7-4F22-8A37-92768303E182}" type="sibTrans" cxnId="{E33E98D1-D9FC-4210-A927-3DD08853953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9D6B7FEA-A10F-4AD3-9FD7-2D30ECE97429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51FBFCDC-DD43-4225-97AE-013C65825964}" type="parTrans" cxnId="{970CEC3A-4309-4052-881D-FA64F100EFB4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3CB2BF4-4ADA-40FC-A9E3-1918D9AE8407}" type="sibTrans" cxnId="{970CEC3A-4309-4052-881D-FA64F100EFB4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4B8B1F31-215B-4258-BF8F-8D22DC8D82A2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92A747AC-D405-453D-BF1B-6F82DEE3F81D}" type="parTrans" cxnId="{396F0677-3517-4354-9A2B-9A641A361267}">
      <dgm:prSet/>
      <dgm:spPr/>
      <dgm:t>
        <a:bodyPr/>
        <a:lstStyle/>
        <a:p>
          <a:endParaRPr lang="en-US"/>
        </a:p>
      </dgm:t>
    </dgm:pt>
    <dgm:pt modelId="{48A3D2F0-05DD-44A9-BF3F-6CA094B2C173}" type="sibTrans" cxnId="{396F0677-3517-4354-9A2B-9A641A361267}">
      <dgm:prSet/>
      <dgm:spPr/>
      <dgm:t>
        <a:bodyPr/>
        <a:lstStyle/>
        <a:p>
          <a:endParaRPr lang="en-US"/>
        </a:p>
      </dgm:t>
    </dgm:pt>
    <dgm:pt modelId="{45FB8C8B-61E7-4AF2-8BC7-763F3EAE1EFE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7FD04B85-8A75-456F-B360-77EBAC230480}" type="parTrans" cxnId="{EFFC8FDC-426E-432A-B534-7CD758AB69FB}">
      <dgm:prSet/>
      <dgm:spPr/>
      <dgm:t>
        <a:bodyPr/>
        <a:lstStyle/>
        <a:p>
          <a:endParaRPr lang="en-US"/>
        </a:p>
      </dgm:t>
    </dgm:pt>
    <dgm:pt modelId="{74050BA9-2BC6-4809-ADCA-2B5C0DFDD99D}" type="sibTrans" cxnId="{EFFC8FDC-426E-432A-B534-7CD758AB69FB}">
      <dgm:prSet/>
      <dgm:spPr/>
      <dgm:t>
        <a:bodyPr/>
        <a:lstStyle/>
        <a:p>
          <a:endParaRPr lang="en-US"/>
        </a:p>
      </dgm:t>
    </dgm:pt>
    <dgm:pt modelId="{9499A4E0-A651-4188-9BD3-E3EBE949EC29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D3A47242-9CC8-4A32-A939-F6634173C575}" type="parTrans" cxnId="{296196F6-7DA7-4002-A78E-A30AE441C555}">
      <dgm:prSet/>
      <dgm:spPr/>
      <dgm:t>
        <a:bodyPr/>
        <a:lstStyle/>
        <a:p>
          <a:endParaRPr lang="en-US"/>
        </a:p>
      </dgm:t>
    </dgm:pt>
    <dgm:pt modelId="{C827BD75-D7C3-48FD-A247-94222CA3F162}" type="sibTrans" cxnId="{296196F6-7DA7-4002-A78E-A30AE441C555}">
      <dgm:prSet/>
      <dgm:spPr/>
      <dgm:t>
        <a:bodyPr/>
        <a:lstStyle/>
        <a:p>
          <a:endParaRPr lang="en-US"/>
        </a:p>
      </dgm:t>
    </dgm:pt>
    <dgm:pt modelId="{14C48C18-240C-4D4F-AAEC-E82E126585D8}" type="pres">
      <dgm:prSet presAssocID="{543B3598-A892-4ADC-9656-84936FF5A2C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B56745-5542-4DBC-991B-8FACCB4D9A47}" type="pres">
      <dgm:prSet presAssocID="{B1F3A8F7-6569-42B5-8B7F-B9F9AB468CC1}" presName="thickLine" presStyleLbl="alignNode1" presStyleIdx="0" presStyleCnt="3"/>
      <dgm:spPr/>
    </dgm:pt>
    <dgm:pt modelId="{D95EE111-6FF2-442C-8BBE-1B10FB10BF7D}" type="pres">
      <dgm:prSet presAssocID="{B1F3A8F7-6569-42B5-8B7F-B9F9AB468CC1}" presName="horz1" presStyleCnt="0"/>
      <dgm:spPr/>
    </dgm:pt>
    <dgm:pt modelId="{30DF530A-7B8D-4DF8-9D68-74286F405CF2}" type="pres">
      <dgm:prSet presAssocID="{B1F3A8F7-6569-42B5-8B7F-B9F9AB468CC1}" presName="tx1" presStyleLbl="revTx" presStyleIdx="0" presStyleCnt="21"/>
      <dgm:spPr/>
      <dgm:t>
        <a:bodyPr/>
        <a:lstStyle/>
        <a:p>
          <a:endParaRPr lang="en-US"/>
        </a:p>
      </dgm:t>
    </dgm:pt>
    <dgm:pt modelId="{1B1DFB26-7495-43EE-87BF-27079405724E}" type="pres">
      <dgm:prSet presAssocID="{B1F3A8F7-6569-42B5-8B7F-B9F9AB468CC1}" presName="vert1" presStyleCnt="0"/>
      <dgm:spPr/>
    </dgm:pt>
    <dgm:pt modelId="{D8575063-37F2-4D74-BFFB-2395BAFCDE3A}" type="pres">
      <dgm:prSet presAssocID="{E908F090-AAD1-4090-B217-EB6ACD05B3E2}" presName="vertSpace2a" presStyleCnt="0"/>
      <dgm:spPr/>
    </dgm:pt>
    <dgm:pt modelId="{8E7A8AB2-28CA-47BF-8D72-A61A56C7D4DE}" type="pres">
      <dgm:prSet presAssocID="{E908F090-AAD1-4090-B217-EB6ACD05B3E2}" presName="horz2" presStyleCnt="0"/>
      <dgm:spPr/>
    </dgm:pt>
    <dgm:pt modelId="{B381505E-1E63-409E-9AF8-FF87858E8597}" type="pres">
      <dgm:prSet presAssocID="{E908F090-AAD1-4090-B217-EB6ACD05B3E2}" presName="horzSpace2" presStyleCnt="0"/>
      <dgm:spPr/>
    </dgm:pt>
    <dgm:pt modelId="{14405ADF-6A52-47D4-B877-E7878FAD3CCC}" type="pres">
      <dgm:prSet presAssocID="{E908F090-AAD1-4090-B217-EB6ACD05B3E2}" presName="tx2" presStyleLbl="revTx" presStyleIdx="1" presStyleCnt="21"/>
      <dgm:spPr/>
      <dgm:t>
        <a:bodyPr/>
        <a:lstStyle/>
        <a:p>
          <a:endParaRPr lang="en-US"/>
        </a:p>
      </dgm:t>
    </dgm:pt>
    <dgm:pt modelId="{E0E12FB8-094D-4205-A59B-994BE0274485}" type="pres">
      <dgm:prSet presAssocID="{E908F090-AAD1-4090-B217-EB6ACD05B3E2}" presName="vert2" presStyleCnt="0"/>
      <dgm:spPr/>
    </dgm:pt>
    <dgm:pt modelId="{B3C835AA-BD32-417E-BC35-0753D9058438}" type="pres">
      <dgm:prSet presAssocID="{E908F090-AAD1-4090-B217-EB6ACD05B3E2}" presName="thinLine2b" presStyleLbl="callout" presStyleIdx="0" presStyleCnt="18"/>
      <dgm:spPr/>
    </dgm:pt>
    <dgm:pt modelId="{AD8C7E6C-4A62-4DF6-A50B-33726CB40D9A}" type="pres">
      <dgm:prSet presAssocID="{E908F090-AAD1-4090-B217-EB6ACD05B3E2}" presName="vertSpace2b" presStyleCnt="0"/>
      <dgm:spPr/>
    </dgm:pt>
    <dgm:pt modelId="{3F77C2ED-BDEC-4793-B9DF-1FA5D0257A66}" type="pres">
      <dgm:prSet presAssocID="{5B998589-C56D-472B-8EB2-BD6CE1134295}" presName="horz2" presStyleCnt="0"/>
      <dgm:spPr/>
    </dgm:pt>
    <dgm:pt modelId="{1D01A904-09E2-4F7D-89E5-2FEE217E7A6A}" type="pres">
      <dgm:prSet presAssocID="{5B998589-C56D-472B-8EB2-BD6CE1134295}" presName="horzSpace2" presStyleCnt="0"/>
      <dgm:spPr/>
    </dgm:pt>
    <dgm:pt modelId="{3C0F895C-C117-4F8C-BB43-4863E9FC150A}" type="pres">
      <dgm:prSet presAssocID="{5B998589-C56D-472B-8EB2-BD6CE1134295}" presName="tx2" presStyleLbl="revTx" presStyleIdx="2" presStyleCnt="21"/>
      <dgm:spPr/>
      <dgm:t>
        <a:bodyPr/>
        <a:lstStyle/>
        <a:p>
          <a:endParaRPr lang="en-US"/>
        </a:p>
      </dgm:t>
    </dgm:pt>
    <dgm:pt modelId="{885C730B-9D96-4F7C-B62B-35A349CC8018}" type="pres">
      <dgm:prSet presAssocID="{5B998589-C56D-472B-8EB2-BD6CE1134295}" presName="vert2" presStyleCnt="0"/>
      <dgm:spPr/>
    </dgm:pt>
    <dgm:pt modelId="{4C36B417-D6DE-4C23-AE00-D93AB62E4C07}" type="pres">
      <dgm:prSet presAssocID="{5B998589-C56D-472B-8EB2-BD6CE1134295}" presName="thinLine2b" presStyleLbl="callout" presStyleIdx="1" presStyleCnt="18"/>
      <dgm:spPr/>
    </dgm:pt>
    <dgm:pt modelId="{8F781380-199C-48C2-988F-3F9B731C4E17}" type="pres">
      <dgm:prSet presAssocID="{5B998589-C56D-472B-8EB2-BD6CE1134295}" presName="vertSpace2b" presStyleCnt="0"/>
      <dgm:spPr/>
    </dgm:pt>
    <dgm:pt modelId="{9FDB598F-2F7C-4373-B27A-C5AD7F9C3BD7}" type="pres">
      <dgm:prSet presAssocID="{183024EF-D2DF-4AF9-BC6D-52E612B23B21}" presName="horz2" presStyleCnt="0"/>
      <dgm:spPr/>
    </dgm:pt>
    <dgm:pt modelId="{4BF3A093-56CF-4395-846C-7F21F2474A3C}" type="pres">
      <dgm:prSet presAssocID="{183024EF-D2DF-4AF9-BC6D-52E612B23B21}" presName="horzSpace2" presStyleCnt="0"/>
      <dgm:spPr/>
    </dgm:pt>
    <dgm:pt modelId="{627395FA-B01B-4FDF-9E79-D67A47A05FDF}" type="pres">
      <dgm:prSet presAssocID="{183024EF-D2DF-4AF9-BC6D-52E612B23B21}" presName="tx2" presStyleLbl="revTx" presStyleIdx="3" presStyleCnt="21"/>
      <dgm:spPr/>
      <dgm:t>
        <a:bodyPr/>
        <a:lstStyle/>
        <a:p>
          <a:endParaRPr lang="en-US"/>
        </a:p>
      </dgm:t>
    </dgm:pt>
    <dgm:pt modelId="{24357239-1A12-4B08-BDEE-9E1B6858E6D9}" type="pres">
      <dgm:prSet presAssocID="{183024EF-D2DF-4AF9-BC6D-52E612B23B21}" presName="vert2" presStyleCnt="0"/>
      <dgm:spPr/>
    </dgm:pt>
    <dgm:pt modelId="{6992FCC6-C770-43AF-9E3E-1803A06694B5}" type="pres">
      <dgm:prSet presAssocID="{183024EF-D2DF-4AF9-BC6D-52E612B23B21}" presName="thinLine2b" presStyleLbl="callout" presStyleIdx="2" presStyleCnt="18"/>
      <dgm:spPr/>
    </dgm:pt>
    <dgm:pt modelId="{6DC29611-2BD7-4769-9DA7-AAE459A1FB27}" type="pres">
      <dgm:prSet presAssocID="{183024EF-D2DF-4AF9-BC6D-52E612B23B21}" presName="vertSpace2b" presStyleCnt="0"/>
      <dgm:spPr/>
    </dgm:pt>
    <dgm:pt modelId="{9FCA83AA-4A7F-4E07-9C81-3F535C7C7386}" type="pres">
      <dgm:prSet presAssocID="{B1DF5890-3337-4E38-B2FB-51B1A97F30DB}" presName="horz2" presStyleCnt="0"/>
      <dgm:spPr/>
    </dgm:pt>
    <dgm:pt modelId="{04313472-6254-4E89-BDFA-6518CD06FCC6}" type="pres">
      <dgm:prSet presAssocID="{B1DF5890-3337-4E38-B2FB-51B1A97F30DB}" presName="horzSpace2" presStyleCnt="0"/>
      <dgm:spPr/>
    </dgm:pt>
    <dgm:pt modelId="{8366C341-2FB0-43E6-B03D-50241DD5D1C1}" type="pres">
      <dgm:prSet presAssocID="{B1DF5890-3337-4E38-B2FB-51B1A97F30DB}" presName="tx2" presStyleLbl="revTx" presStyleIdx="4" presStyleCnt="21"/>
      <dgm:spPr/>
      <dgm:t>
        <a:bodyPr/>
        <a:lstStyle/>
        <a:p>
          <a:endParaRPr lang="en-US"/>
        </a:p>
      </dgm:t>
    </dgm:pt>
    <dgm:pt modelId="{6C16463D-815F-4C37-A159-DE6C73E88549}" type="pres">
      <dgm:prSet presAssocID="{B1DF5890-3337-4E38-B2FB-51B1A97F30DB}" presName="vert2" presStyleCnt="0"/>
      <dgm:spPr/>
    </dgm:pt>
    <dgm:pt modelId="{FF7DBF8D-E70F-479B-8DAD-71CCBBE7F1E7}" type="pres">
      <dgm:prSet presAssocID="{B1DF5890-3337-4E38-B2FB-51B1A97F30DB}" presName="thinLine2b" presStyleLbl="callout" presStyleIdx="3" presStyleCnt="18"/>
      <dgm:spPr/>
    </dgm:pt>
    <dgm:pt modelId="{EE923FC5-9B40-4389-AC99-B5456D0A87A7}" type="pres">
      <dgm:prSet presAssocID="{B1DF5890-3337-4E38-B2FB-51B1A97F30DB}" presName="vertSpace2b" presStyleCnt="0"/>
      <dgm:spPr/>
    </dgm:pt>
    <dgm:pt modelId="{52701A87-E02E-4463-952D-F8EE3D02DE29}" type="pres">
      <dgm:prSet presAssocID="{9C645D24-6F5F-4ED2-8615-52B199A9B488}" presName="horz2" presStyleCnt="0"/>
      <dgm:spPr/>
    </dgm:pt>
    <dgm:pt modelId="{94E3F400-4BBA-4D3B-85A5-CA61520D5050}" type="pres">
      <dgm:prSet presAssocID="{9C645D24-6F5F-4ED2-8615-52B199A9B488}" presName="horzSpace2" presStyleCnt="0"/>
      <dgm:spPr/>
    </dgm:pt>
    <dgm:pt modelId="{A8F8E3B2-BE93-451B-B504-6FBF3FEBF782}" type="pres">
      <dgm:prSet presAssocID="{9C645D24-6F5F-4ED2-8615-52B199A9B488}" presName="tx2" presStyleLbl="revTx" presStyleIdx="5" presStyleCnt="21"/>
      <dgm:spPr/>
      <dgm:t>
        <a:bodyPr/>
        <a:lstStyle/>
        <a:p>
          <a:endParaRPr lang="en-US"/>
        </a:p>
      </dgm:t>
    </dgm:pt>
    <dgm:pt modelId="{47778D23-60B5-498D-AE00-56762F7F9F3E}" type="pres">
      <dgm:prSet presAssocID="{9C645D24-6F5F-4ED2-8615-52B199A9B488}" presName="vert2" presStyleCnt="0"/>
      <dgm:spPr/>
    </dgm:pt>
    <dgm:pt modelId="{C177F2E7-9593-47B7-9AA5-C81504C7A024}" type="pres">
      <dgm:prSet presAssocID="{9C645D24-6F5F-4ED2-8615-52B199A9B488}" presName="thinLine2b" presStyleLbl="callout" presStyleIdx="4" presStyleCnt="18"/>
      <dgm:spPr/>
    </dgm:pt>
    <dgm:pt modelId="{C3F7A226-73AA-4253-9D10-D3E1A008FCB2}" type="pres">
      <dgm:prSet presAssocID="{9C645D24-6F5F-4ED2-8615-52B199A9B488}" presName="vertSpace2b" presStyleCnt="0"/>
      <dgm:spPr/>
    </dgm:pt>
    <dgm:pt modelId="{895D5666-C6D9-4117-83FE-FACCFFE6E902}" type="pres">
      <dgm:prSet presAssocID="{9D6B7FEA-A10F-4AD3-9FD7-2D30ECE97429}" presName="horz2" presStyleCnt="0"/>
      <dgm:spPr/>
    </dgm:pt>
    <dgm:pt modelId="{BB5A3F4D-0BEF-4DEF-956E-D45024B19477}" type="pres">
      <dgm:prSet presAssocID="{9D6B7FEA-A10F-4AD3-9FD7-2D30ECE97429}" presName="horzSpace2" presStyleCnt="0"/>
      <dgm:spPr/>
    </dgm:pt>
    <dgm:pt modelId="{3E997A06-3443-48A5-89B3-13AEB9636A64}" type="pres">
      <dgm:prSet presAssocID="{9D6B7FEA-A10F-4AD3-9FD7-2D30ECE97429}" presName="tx2" presStyleLbl="revTx" presStyleIdx="6" presStyleCnt="21"/>
      <dgm:spPr/>
      <dgm:t>
        <a:bodyPr/>
        <a:lstStyle/>
        <a:p>
          <a:endParaRPr lang="en-US"/>
        </a:p>
      </dgm:t>
    </dgm:pt>
    <dgm:pt modelId="{86245531-61B9-4896-98EE-7B4A7C2615D8}" type="pres">
      <dgm:prSet presAssocID="{9D6B7FEA-A10F-4AD3-9FD7-2D30ECE97429}" presName="vert2" presStyleCnt="0"/>
      <dgm:spPr/>
    </dgm:pt>
    <dgm:pt modelId="{5E8AC670-A49D-4D37-820E-11DCA38F1E6D}" type="pres">
      <dgm:prSet presAssocID="{9D6B7FEA-A10F-4AD3-9FD7-2D30ECE97429}" presName="thinLine2b" presStyleLbl="callout" presStyleIdx="5" presStyleCnt="18"/>
      <dgm:spPr/>
    </dgm:pt>
    <dgm:pt modelId="{C847096D-F6B4-4E78-81DF-3F98A4F1A6C1}" type="pres">
      <dgm:prSet presAssocID="{9D6B7FEA-A10F-4AD3-9FD7-2D30ECE97429}" presName="vertSpace2b" presStyleCnt="0"/>
      <dgm:spPr/>
    </dgm:pt>
    <dgm:pt modelId="{0FAB42F4-2BF3-45FD-A391-1AC8BEFB4AD6}" type="pres">
      <dgm:prSet presAssocID="{13E5C4E1-D14E-4F48-8E54-F2AAA216FEDC}" presName="thickLine" presStyleLbl="alignNode1" presStyleIdx="1" presStyleCnt="3"/>
      <dgm:spPr/>
    </dgm:pt>
    <dgm:pt modelId="{6E78FF75-8B0C-4539-8EC8-CBD18656DD5A}" type="pres">
      <dgm:prSet presAssocID="{13E5C4E1-D14E-4F48-8E54-F2AAA216FEDC}" presName="horz1" presStyleCnt="0"/>
      <dgm:spPr/>
    </dgm:pt>
    <dgm:pt modelId="{395E1491-AA94-47A1-980B-B6B837A3333B}" type="pres">
      <dgm:prSet presAssocID="{13E5C4E1-D14E-4F48-8E54-F2AAA216FEDC}" presName="tx1" presStyleLbl="revTx" presStyleIdx="7" presStyleCnt="21"/>
      <dgm:spPr/>
      <dgm:t>
        <a:bodyPr/>
        <a:lstStyle/>
        <a:p>
          <a:endParaRPr lang="en-US"/>
        </a:p>
      </dgm:t>
    </dgm:pt>
    <dgm:pt modelId="{A5F00F96-965C-42BE-923E-EB4F1251BE02}" type="pres">
      <dgm:prSet presAssocID="{13E5C4E1-D14E-4F48-8E54-F2AAA216FEDC}" presName="vert1" presStyleCnt="0"/>
      <dgm:spPr/>
    </dgm:pt>
    <dgm:pt modelId="{5C12C238-41B7-425C-8C68-3E6FE16C6521}" type="pres">
      <dgm:prSet presAssocID="{5073D471-DDAA-4FAA-8116-73917B4710AA}" presName="vertSpace2a" presStyleCnt="0"/>
      <dgm:spPr/>
    </dgm:pt>
    <dgm:pt modelId="{A475143E-DC81-4F0F-A5B8-5BC12C7000E8}" type="pres">
      <dgm:prSet presAssocID="{5073D471-DDAA-4FAA-8116-73917B4710AA}" presName="horz2" presStyleCnt="0"/>
      <dgm:spPr/>
    </dgm:pt>
    <dgm:pt modelId="{367C5D0D-8FF6-4239-AB89-2222E71D5B43}" type="pres">
      <dgm:prSet presAssocID="{5073D471-DDAA-4FAA-8116-73917B4710AA}" presName="horzSpace2" presStyleCnt="0"/>
      <dgm:spPr/>
    </dgm:pt>
    <dgm:pt modelId="{7CBF2269-B128-43D0-AC21-2E372D95770E}" type="pres">
      <dgm:prSet presAssocID="{5073D471-DDAA-4FAA-8116-73917B4710AA}" presName="tx2" presStyleLbl="revTx" presStyleIdx="8" presStyleCnt="21"/>
      <dgm:spPr/>
      <dgm:t>
        <a:bodyPr/>
        <a:lstStyle/>
        <a:p>
          <a:endParaRPr lang="en-US"/>
        </a:p>
      </dgm:t>
    </dgm:pt>
    <dgm:pt modelId="{7B4CADA9-1A8A-4105-AA32-851ADE5D3736}" type="pres">
      <dgm:prSet presAssocID="{5073D471-DDAA-4FAA-8116-73917B4710AA}" presName="vert2" presStyleCnt="0"/>
      <dgm:spPr/>
    </dgm:pt>
    <dgm:pt modelId="{829201BF-6657-43A7-9479-CF70A0076110}" type="pres">
      <dgm:prSet presAssocID="{5073D471-DDAA-4FAA-8116-73917B4710AA}" presName="thinLine2b" presStyleLbl="callout" presStyleIdx="6" presStyleCnt="18"/>
      <dgm:spPr/>
    </dgm:pt>
    <dgm:pt modelId="{AC97C0AA-2348-4F62-AB1F-4542BFA1905E}" type="pres">
      <dgm:prSet presAssocID="{5073D471-DDAA-4FAA-8116-73917B4710AA}" presName="vertSpace2b" presStyleCnt="0"/>
      <dgm:spPr/>
    </dgm:pt>
    <dgm:pt modelId="{CA285A58-619B-40C0-99BB-E6BCAA0CB8A0}" type="pres">
      <dgm:prSet presAssocID="{D15B68F9-8956-426A-9D99-2F5A8CCFF478}" presName="horz2" presStyleCnt="0"/>
      <dgm:spPr/>
    </dgm:pt>
    <dgm:pt modelId="{3C38285E-E1CE-47B7-AC9F-78B3B5778C0D}" type="pres">
      <dgm:prSet presAssocID="{D15B68F9-8956-426A-9D99-2F5A8CCFF478}" presName="horzSpace2" presStyleCnt="0"/>
      <dgm:spPr/>
    </dgm:pt>
    <dgm:pt modelId="{CBE880D3-A9AB-4885-ACD4-0C36C8A7C89C}" type="pres">
      <dgm:prSet presAssocID="{D15B68F9-8956-426A-9D99-2F5A8CCFF478}" presName="tx2" presStyleLbl="revTx" presStyleIdx="9" presStyleCnt="21"/>
      <dgm:spPr/>
      <dgm:t>
        <a:bodyPr/>
        <a:lstStyle/>
        <a:p>
          <a:endParaRPr lang="en-US"/>
        </a:p>
      </dgm:t>
    </dgm:pt>
    <dgm:pt modelId="{FC1473D7-9965-4393-B052-B9B1789E186D}" type="pres">
      <dgm:prSet presAssocID="{D15B68F9-8956-426A-9D99-2F5A8CCFF478}" presName="vert2" presStyleCnt="0"/>
      <dgm:spPr/>
    </dgm:pt>
    <dgm:pt modelId="{1DB5C252-CD3D-4556-9F7E-BFA7EADEADC1}" type="pres">
      <dgm:prSet presAssocID="{D15B68F9-8956-426A-9D99-2F5A8CCFF478}" presName="thinLine2b" presStyleLbl="callout" presStyleIdx="7" presStyleCnt="18"/>
      <dgm:spPr/>
    </dgm:pt>
    <dgm:pt modelId="{4E718006-EDA3-427F-8EA7-47FFC0132E1E}" type="pres">
      <dgm:prSet presAssocID="{D15B68F9-8956-426A-9D99-2F5A8CCFF478}" presName="vertSpace2b" presStyleCnt="0"/>
      <dgm:spPr/>
    </dgm:pt>
    <dgm:pt modelId="{A7F4503E-B9E9-4D1E-A596-F902B685927E}" type="pres">
      <dgm:prSet presAssocID="{E287ECF9-2143-4E32-8254-76CF98CA4B81}" presName="horz2" presStyleCnt="0"/>
      <dgm:spPr/>
    </dgm:pt>
    <dgm:pt modelId="{F94A22E6-EA48-4496-921A-ACAEEFA102B4}" type="pres">
      <dgm:prSet presAssocID="{E287ECF9-2143-4E32-8254-76CF98CA4B81}" presName="horzSpace2" presStyleCnt="0"/>
      <dgm:spPr/>
    </dgm:pt>
    <dgm:pt modelId="{CDCC26C6-4051-4032-9CFF-EC392354617A}" type="pres">
      <dgm:prSet presAssocID="{E287ECF9-2143-4E32-8254-76CF98CA4B81}" presName="tx2" presStyleLbl="revTx" presStyleIdx="10" presStyleCnt="21"/>
      <dgm:spPr/>
      <dgm:t>
        <a:bodyPr/>
        <a:lstStyle/>
        <a:p>
          <a:endParaRPr lang="en-US"/>
        </a:p>
      </dgm:t>
    </dgm:pt>
    <dgm:pt modelId="{3F5B54CB-D4D6-45DC-8962-AC97C0A641AC}" type="pres">
      <dgm:prSet presAssocID="{E287ECF9-2143-4E32-8254-76CF98CA4B81}" presName="vert2" presStyleCnt="0"/>
      <dgm:spPr/>
    </dgm:pt>
    <dgm:pt modelId="{CD47A4E4-6279-48B7-A38F-001B2C927C9B}" type="pres">
      <dgm:prSet presAssocID="{E287ECF9-2143-4E32-8254-76CF98CA4B81}" presName="thinLine2b" presStyleLbl="callout" presStyleIdx="8" presStyleCnt="18"/>
      <dgm:spPr/>
    </dgm:pt>
    <dgm:pt modelId="{9BFED3F4-1C5E-4433-A99A-EE7F9DCAAA82}" type="pres">
      <dgm:prSet presAssocID="{E287ECF9-2143-4E32-8254-76CF98CA4B81}" presName="vertSpace2b" presStyleCnt="0"/>
      <dgm:spPr/>
    </dgm:pt>
    <dgm:pt modelId="{2838ECB9-79AA-4BCB-ABBB-C856373D8A4D}" type="pres">
      <dgm:prSet presAssocID="{1628862E-26A2-49ED-848F-31C352666DC2}" presName="horz2" presStyleCnt="0"/>
      <dgm:spPr/>
    </dgm:pt>
    <dgm:pt modelId="{CE358945-4442-4D50-A30B-746ED6426FCD}" type="pres">
      <dgm:prSet presAssocID="{1628862E-26A2-49ED-848F-31C352666DC2}" presName="horzSpace2" presStyleCnt="0"/>
      <dgm:spPr/>
    </dgm:pt>
    <dgm:pt modelId="{70CD758C-7550-4965-83B2-98D318287071}" type="pres">
      <dgm:prSet presAssocID="{1628862E-26A2-49ED-848F-31C352666DC2}" presName="tx2" presStyleLbl="revTx" presStyleIdx="11" presStyleCnt="21"/>
      <dgm:spPr/>
      <dgm:t>
        <a:bodyPr/>
        <a:lstStyle/>
        <a:p>
          <a:endParaRPr lang="en-US"/>
        </a:p>
      </dgm:t>
    </dgm:pt>
    <dgm:pt modelId="{F9AE101E-F360-4F95-8E94-FE2EC1E78E68}" type="pres">
      <dgm:prSet presAssocID="{1628862E-26A2-49ED-848F-31C352666DC2}" presName="vert2" presStyleCnt="0"/>
      <dgm:spPr/>
    </dgm:pt>
    <dgm:pt modelId="{7D25C4A6-2C09-43C4-9C6C-E65DA15D9391}" type="pres">
      <dgm:prSet presAssocID="{1628862E-26A2-49ED-848F-31C352666DC2}" presName="thinLine2b" presStyleLbl="callout" presStyleIdx="9" presStyleCnt="18"/>
      <dgm:spPr/>
    </dgm:pt>
    <dgm:pt modelId="{E6BA2D42-3387-41A5-A1F8-3483373A2FD7}" type="pres">
      <dgm:prSet presAssocID="{1628862E-26A2-49ED-848F-31C352666DC2}" presName="vertSpace2b" presStyleCnt="0"/>
      <dgm:spPr/>
    </dgm:pt>
    <dgm:pt modelId="{75C0BF9F-9E2E-4A6B-82FF-A57D0668C1C7}" type="pres">
      <dgm:prSet presAssocID="{B87D99BA-16BD-4D60-8115-CD4ED19DEB7B}" presName="horz2" presStyleCnt="0"/>
      <dgm:spPr/>
    </dgm:pt>
    <dgm:pt modelId="{7FEFD7DD-42D7-4DCB-A573-7CD292E78450}" type="pres">
      <dgm:prSet presAssocID="{B87D99BA-16BD-4D60-8115-CD4ED19DEB7B}" presName="horzSpace2" presStyleCnt="0"/>
      <dgm:spPr/>
    </dgm:pt>
    <dgm:pt modelId="{538B4C64-237C-4791-9D07-966E00E430A1}" type="pres">
      <dgm:prSet presAssocID="{B87D99BA-16BD-4D60-8115-CD4ED19DEB7B}" presName="tx2" presStyleLbl="revTx" presStyleIdx="12" presStyleCnt="21"/>
      <dgm:spPr/>
      <dgm:t>
        <a:bodyPr/>
        <a:lstStyle/>
        <a:p>
          <a:endParaRPr lang="en-US"/>
        </a:p>
      </dgm:t>
    </dgm:pt>
    <dgm:pt modelId="{257472E1-E860-4EA3-B8BC-DECE144466AC}" type="pres">
      <dgm:prSet presAssocID="{B87D99BA-16BD-4D60-8115-CD4ED19DEB7B}" presName="vert2" presStyleCnt="0"/>
      <dgm:spPr/>
    </dgm:pt>
    <dgm:pt modelId="{892F9D01-0F29-42A0-A57E-A509AFD6F82B}" type="pres">
      <dgm:prSet presAssocID="{B87D99BA-16BD-4D60-8115-CD4ED19DEB7B}" presName="thinLine2b" presStyleLbl="callout" presStyleIdx="10" presStyleCnt="18"/>
      <dgm:spPr/>
    </dgm:pt>
    <dgm:pt modelId="{308F5A08-0A6C-448F-B94F-A9E204AB9797}" type="pres">
      <dgm:prSet presAssocID="{B87D99BA-16BD-4D60-8115-CD4ED19DEB7B}" presName="vertSpace2b" presStyleCnt="0"/>
      <dgm:spPr/>
    </dgm:pt>
    <dgm:pt modelId="{F48209C7-3C69-4030-9238-CD824506811D}" type="pres">
      <dgm:prSet presAssocID="{45FB8C8B-61E7-4AF2-8BC7-763F3EAE1EFE}" presName="horz2" presStyleCnt="0"/>
      <dgm:spPr/>
    </dgm:pt>
    <dgm:pt modelId="{93C5F6A2-3A5F-4EB0-BE5F-2DE042B446FE}" type="pres">
      <dgm:prSet presAssocID="{45FB8C8B-61E7-4AF2-8BC7-763F3EAE1EFE}" presName="horzSpace2" presStyleCnt="0"/>
      <dgm:spPr/>
    </dgm:pt>
    <dgm:pt modelId="{3A2F4641-8570-4D61-BB61-803E2890CA94}" type="pres">
      <dgm:prSet presAssocID="{45FB8C8B-61E7-4AF2-8BC7-763F3EAE1EFE}" presName="tx2" presStyleLbl="revTx" presStyleIdx="13" presStyleCnt="21"/>
      <dgm:spPr/>
      <dgm:t>
        <a:bodyPr/>
        <a:lstStyle/>
        <a:p>
          <a:endParaRPr lang="en-US"/>
        </a:p>
      </dgm:t>
    </dgm:pt>
    <dgm:pt modelId="{70F7856F-F74F-4789-A8C5-76EDA3516CD9}" type="pres">
      <dgm:prSet presAssocID="{45FB8C8B-61E7-4AF2-8BC7-763F3EAE1EFE}" presName="vert2" presStyleCnt="0"/>
      <dgm:spPr/>
    </dgm:pt>
    <dgm:pt modelId="{5DC7D4CE-BD49-4FD1-BC1F-799CAF5D26AF}" type="pres">
      <dgm:prSet presAssocID="{45FB8C8B-61E7-4AF2-8BC7-763F3EAE1EFE}" presName="thinLine2b" presStyleLbl="callout" presStyleIdx="11" presStyleCnt="18"/>
      <dgm:spPr/>
    </dgm:pt>
    <dgm:pt modelId="{FEF69C3D-E527-4BF4-BEEA-AFFD1383930F}" type="pres">
      <dgm:prSet presAssocID="{45FB8C8B-61E7-4AF2-8BC7-763F3EAE1EFE}" presName="vertSpace2b" presStyleCnt="0"/>
      <dgm:spPr/>
    </dgm:pt>
    <dgm:pt modelId="{4B7D005F-C713-4642-A602-AED2FF60D07A}" type="pres">
      <dgm:prSet presAssocID="{D027F2AE-F6B7-4ADF-B973-74CE42C7B1AE}" presName="thickLine" presStyleLbl="alignNode1" presStyleIdx="2" presStyleCnt="3"/>
      <dgm:spPr/>
    </dgm:pt>
    <dgm:pt modelId="{2C4A44FE-B855-4F46-BABB-CCC38ED080C5}" type="pres">
      <dgm:prSet presAssocID="{D027F2AE-F6B7-4ADF-B973-74CE42C7B1AE}" presName="horz1" presStyleCnt="0"/>
      <dgm:spPr/>
    </dgm:pt>
    <dgm:pt modelId="{7A936E9D-17ED-4719-98C4-717A426E9F57}" type="pres">
      <dgm:prSet presAssocID="{D027F2AE-F6B7-4ADF-B973-74CE42C7B1AE}" presName="tx1" presStyleLbl="revTx" presStyleIdx="14" presStyleCnt="21"/>
      <dgm:spPr/>
      <dgm:t>
        <a:bodyPr/>
        <a:lstStyle/>
        <a:p>
          <a:endParaRPr lang="en-US"/>
        </a:p>
      </dgm:t>
    </dgm:pt>
    <dgm:pt modelId="{A325A16B-5290-4CEC-9DEE-84AEF95C8FF9}" type="pres">
      <dgm:prSet presAssocID="{D027F2AE-F6B7-4ADF-B973-74CE42C7B1AE}" presName="vert1" presStyleCnt="0"/>
      <dgm:spPr/>
    </dgm:pt>
    <dgm:pt modelId="{4D70EAC3-6694-475F-9205-52A63CC716F6}" type="pres">
      <dgm:prSet presAssocID="{3ADDC44C-137F-42E2-B0F4-941985FC4291}" presName="vertSpace2a" presStyleCnt="0"/>
      <dgm:spPr/>
    </dgm:pt>
    <dgm:pt modelId="{C8D26ABC-30B5-48C8-A0F9-287BE2CC5538}" type="pres">
      <dgm:prSet presAssocID="{3ADDC44C-137F-42E2-B0F4-941985FC4291}" presName="horz2" presStyleCnt="0"/>
      <dgm:spPr/>
    </dgm:pt>
    <dgm:pt modelId="{F4990B04-4FDD-4EE2-B46F-ADCC3FC5DB3E}" type="pres">
      <dgm:prSet presAssocID="{3ADDC44C-137F-42E2-B0F4-941985FC4291}" presName="horzSpace2" presStyleCnt="0"/>
      <dgm:spPr/>
    </dgm:pt>
    <dgm:pt modelId="{DFA286D0-53AE-49F3-806F-A8E203B77DD1}" type="pres">
      <dgm:prSet presAssocID="{3ADDC44C-137F-42E2-B0F4-941985FC4291}" presName="tx2" presStyleLbl="revTx" presStyleIdx="15" presStyleCnt="21"/>
      <dgm:spPr/>
      <dgm:t>
        <a:bodyPr/>
        <a:lstStyle/>
        <a:p>
          <a:endParaRPr lang="en-US"/>
        </a:p>
      </dgm:t>
    </dgm:pt>
    <dgm:pt modelId="{071BD3EB-0B02-4A7D-908E-303EEB830964}" type="pres">
      <dgm:prSet presAssocID="{3ADDC44C-137F-42E2-B0F4-941985FC4291}" presName="vert2" presStyleCnt="0"/>
      <dgm:spPr/>
    </dgm:pt>
    <dgm:pt modelId="{3E5E619C-4561-4685-BE5D-E78E20680CB7}" type="pres">
      <dgm:prSet presAssocID="{3ADDC44C-137F-42E2-B0F4-941985FC4291}" presName="thinLine2b" presStyleLbl="callout" presStyleIdx="12" presStyleCnt="18"/>
      <dgm:spPr/>
    </dgm:pt>
    <dgm:pt modelId="{71864077-E137-4D17-8267-60C75441C283}" type="pres">
      <dgm:prSet presAssocID="{3ADDC44C-137F-42E2-B0F4-941985FC4291}" presName="vertSpace2b" presStyleCnt="0"/>
      <dgm:spPr/>
    </dgm:pt>
    <dgm:pt modelId="{D488190E-61A6-4C2A-993A-2054DE04C6EC}" type="pres">
      <dgm:prSet presAssocID="{DE8C609C-50DF-46AC-AD8E-E49D6E3957A3}" presName="horz2" presStyleCnt="0"/>
      <dgm:spPr/>
    </dgm:pt>
    <dgm:pt modelId="{C20396A2-D355-4DA6-A3E5-D0AA28F5B1A7}" type="pres">
      <dgm:prSet presAssocID="{DE8C609C-50DF-46AC-AD8E-E49D6E3957A3}" presName="horzSpace2" presStyleCnt="0"/>
      <dgm:spPr/>
    </dgm:pt>
    <dgm:pt modelId="{3F2CE8A7-A6A1-48B7-91C0-85E1BDCF6769}" type="pres">
      <dgm:prSet presAssocID="{DE8C609C-50DF-46AC-AD8E-E49D6E3957A3}" presName="tx2" presStyleLbl="revTx" presStyleIdx="16" presStyleCnt="21"/>
      <dgm:spPr/>
      <dgm:t>
        <a:bodyPr/>
        <a:lstStyle/>
        <a:p>
          <a:endParaRPr lang="en-US"/>
        </a:p>
      </dgm:t>
    </dgm:pt>
    <dgm:pt modelId="{9F7A8272-0FF2-49EA-8213-04B68CA43290}" type="pres">
      <dgm:prSet presAssocID="{DE8C609C-50DF-46AC-AD8E-E49D6E3957A3}" presName="vert2" presStyleCnt="0"/>
      <dgm:spPr/>
    </dgm:pt>
    <dgm:pt modelId="{14427C09-F5BF-4873-A933-5BAED9BF2C26}" type="pres">
      <dgm:prSet presAssocID="{DE8C609C-50DF-46AC-AD8E-E49D6E3957A3}" presName="thinLine2b" presStyleLbl="callout" presStyleIdx="13" presStyleCnt="18"/>
      <dgm:spPr/>
    </dgm:pt>
    <dgm:pt modelId="{EDF9A69C-09A0-4E94-8780-E07C11DD349D}" type="pres">
      <dgm:prSet presAssocID="{DE8C609C-50DF-46AC-AD8E-E49D6E3957A3}" presName="vertSpace2b" presStyleCnt="0"/>
      <dgm:spPr/>
    </dgm:pt>
    <dgm:pt modelId="{5F8D5570-B33A-4C1F-B3CC-1388CC128C7B}" type="pres">
      <dgm:prSet presAssocID="{15F24C55-9966-45D5-A7F7-DB8EC711311C}" presName="horz2" presStyleCnt="0"/>
      <dgm:spPr/>
    </dgm:pt>
    <dgm:pt modelId="{DFEE8EF0-6E3C-4354-A32D-87E49C006360}" type="pres">
      <dgm:prSet presAssocID="{15F24C55-9966-45D5-A7F7-DB8EC711311C}" presName="horzSpace2" presStyleCnt="0"/>
      <dgm:spPr/>
    </dgm:pt>
    <dgm:pt modelId="{727358CF-B8BD-4559-8656-6638389E87E6}" type="pres">
      <dgm:prSet presAssocID="{15F24C55-9966-45D5-A7F7-DB8EC711311C}" presName="tx2" presStyleLbl="revTx" presStyleIdx="17" presStyleCnt="21"/>
      <dgm:spPr/>
      <dgm:t>
        <a:bodyPr/>
        <a:lstStyle/>
        <a:p>
          <a:endParaRPr lang="en-US"/>
        </a:p>
      </dgm:t>
    </dgm:pt>
    <dgm:pt modelId="{D58B3F56-06D4-4606-B4E6-B02EA24EDFDA}" type="pres">
      <dgm:prSet presAssocID="{15F24C55-9966-45D5-A7F7-DB8EC711311C}" presName="vert2" presStyleCnt="0"/>
      <dgm:spPr/>
    </dgm:pt>
    <dgm:pt modelId="{8A94B6D9-2CD3-4E0E-B91A-C2E05E3F6A5E}" type="pres">
      <dgm:prSet presAssocID="{15F24C55-9966-45D5-A7F7-DB8EC711311C}" presName="thinLine2b" presStyleLbl="callout" presStyleIdx="14" presStyleCnt="18"/>
      <dgm:spPr/>
    </dgm:pt>
    <dgm:pt modelId="{FFB8977C-DD09-4697-AC9F-53B7587DF40A}" type="pres">
      <dgm:prSet presAssocID="{15F24C55-9966-45D5-A7F7-DB8EC711311C}" presName="vertSpace2b" presStyleCnt="0"/>
      <dgm:spPr/>
    </dgm:pt>
    <dgm:pt modelId="{7435689D-05C9-4058-8D8A-48AD11AB33AD}" type="pres">
      <dgm:prSet presAssocID="{E33FFAB4-01C1-4673-BA21-EAC41ADE7209}" presName="horz2" presStyleCnt="0"/>
      <dgm:spPr/>
    </dgm:pt>
    <dgm:pt modelId="{DF1661C7-8726-4C6E-8882-F84B09714396}" type="pres">
      <dgm:prSet presAssocID="{E33FFAB4-01C1-4673-BA21-EAC41ADE7209}" presName="horzSpace2" presStyleCnt="0"/>
      <dgm:spPr/>
    </dgm:pt>
    <dgm:pt modelId="{E440C848-75CE-4884-9C69-C973FD3258BB}" type="pres">
      <dgm:prSet presAssocID="{E33FFAB4-01C1-4673-BA21-EAC41ADE7209}" presName="tx2" presStyleLbl="revTx" presStyleIdx="18" presStyleCnt="21"/>
      <dgm:spPr/>
      <dgm:t>
        <a:bodyPr/>
        <a:lstStyle/>
        <a:p>
          <a:endParaRPr lang="en-US"/>
        </a:p>
      </dgm:t>
    </dgm:pt>
    <dgm:pt modelId="{C54F9CC1-FF13-462D-A537-C2BCA4DF6DD0}" type="pres">
      <dgm:prSet presAssocID="{E33FFAB4-01C1-4673-BA21-EAC41ADE7209}" presName="vert2" presStyleCnt="0"/>
      <dgm:spPr/>
    </dgm:pt>
    <dgm:pt modelId="{C24DAD49-D4F2-41D7-BEB6-389D694C2D2E}" type="pres">
      <dgm:prSet presAssocID="{E33FFAB4-01C1-4673-BA21-EAC41ADE7209}" presName="thinLine2b" presStyleLbl="callout" presStyleIdx="15" presStyleCnt="18"/>
      <dgm:spPr/>
    </dgm:pt>
    <dgm:pt modelId="{AA576E19-2063-48D7-A61E-34C8A35558F2}" type="pres">
      <dgm:prSet presAssocID="{E33FFAB4-01C1-4673-BA21-EAC41ADE7209}" presName="vertSpace2b" presStyleCnt="0"/>
      <dgm:spPr/>
    </dgm:pt>
    <dgm:pt modelId="{1D31912B-7F3A-414B-950B-E7373B252426}" type="pres">
      <dgm:prSet presAssocID="{4B8B1F31-215B-4258-BF8F-8D22DC8D82A2}" presName="horz2" presStyleCnt="0"/>
      <dgm:spPr/>
    </dgm:pt>
    <dgm:pt modelId="{61DEDFE4-7404-4B87-8F87-C0B0E8E768CC}" type="pres">
      <dgm:prSet presAssocID="{4B8B1F31-215B-4258-BF8F-8D22DC8D82A2}" presName="horzSpace2" presStyleCnt="0"/>
      <dgm:spPr/>
    </dgm:pt>
    <dgm:pt modelId="{7EC8404D-E43B-43AE-A967-C3B07BB882FE}" type="pres">
      <dgm:prSet presAssocID="{4B8B1F31-215B-4258-BF8F-8D22DC8D82A2}" presName="tx2" presStyleLbl="revTx" presStyleIdx="19" presStyleCnt="21"/>
      <dgm:spPr/>
      <dgm:t>
        <a:bodyPr/>
        <a:lstStyle/>
        <a:p>
          <a:endParaRPr lang="en-US"/>
        </a:p>
      </dgm:t>
    </dgm:pt>
    <dgm:pt modelId="{985B9776-B270-4B55-82BC-D25CABEE9AAE}" type="pres">
      <dgm:prSet presAssocID="{4B8B1F31-215B-4258-BF8F-8D22DC8D82A2}" presName="vert2" presStyleCnt="0"/>
      <dgm:spPr/>
    </dgm:pt>
    <dgm:pt modelId="{4C0FE3E6-38EA-4E01-B43F-E7DCBEBA2DCC}" type="pres">
      <dgm:prSet presAssocID="{4B8B1F31-215B-4258-BF8F-8D22DC8D82A2}" presName="thinLine2b" presStyleLbl="callout" presStyleIdx="16" presStyleCnt="18"/>
      <dgm:spPr/>
    </dgm:pt>
    <dgm:pt modelId="{B190B3DE-A479-4A60-8503-F55FCF50EDCA}" type="pres">
      <dgm:prSet presAssocID="{4B8B1F31-215B-4258-BF8F-8D22DC8D82A2}" presName="vertSpace2b" presStyleCnt="0"/>
      <dgm:spPr/>
    </dgm:pt>
    <dgm:pt modelId="{2DE44AFB-DED6-4528-8ABA-05926F0D0F07}" type="pres">
      <dgm:prSet presAssocID="{9499A4E0-A651-4188-9BD3-E3EBE949EC29}" presName="horz2" presStyleCnt="0"/>
      <dgm:spPr/>
    </dgm:pt>
    <dgm:pt modelId="{F3ED12BF-9802-498B-8D2C-3AA862F57B48}" type="pres">
      <dgm:prSet presAssocID="{9499A4E0-A651-4188-9BD3-E3EBE949EC29}" presName="horzSpace2" presStyleCnt="0"/>
      <dgm:spPr/>
    </dgm:pt>
    <dgm:pt modelId="{B01E9D70-B9ED-4D2B-8D7A-F2EBE09CB15E}" type="pres">
      <dgm:prSet presAssocID="{9499A4E0-A651-4188-9BD3-E3EBE949EC29}" presName="tx2" presStyleLbl="revTx" presStyleIdx="20" presStyleCnt="21"/>
      <dgm:spPr/>
      <dgm:t>
        <a:bodyPr/>
        <a:lstStyle/>
        <a:p>
          <a:endParaRPr lang="en-US"/>
        </a:p>
      </dgm:t>
    </dgm:pt>
    <dgm:pt modelId="{B102A8BB-8CB7-4F1F-A430-5280D29A8D88}" type="pres">
      <dgm:prSet presAssocID="{9499A4E0-A651-4188-9BD3-E3EBE949EC29}" presName="vert2" presStyleCnt="0"/>
      <dgm:spPr/>
    </dgm:pt>
    <dgm:pt modelId="{52D295CE-DD36-4208-8CD7-1293151ACD00}" type="pres">
      <dgm:prSet presAssocID="{9499A4E0-A651-4188-9BD3-E3EBE949EC29}" presName="thinLine2b" presStyleLbl="callout" presStyleIdx="17" presStyleCnt="18"/>
      <dgm:spPr/>
    </dgm:pt>
    <dgm:pt modelId="{42B08775-771E-4238-A079-AFE84686AF66}" type="pres">
      <dgm:prSet presAssocID="{9499A4E0-A651-4188-9BD3-E3EBE949EC29}" presName="vertSpace2b" presStyleCnt="0"/>
      <dgm:spPr/>
    </dgm:pt>
  </dgm:ptLst>
  <dgm:cxnLst>
    <dgm:cxn modelId="{CDC03E0A-73FA-48CD-96AE-CE38CE47F055}" type="presOf" srcId="{5B998589-C56D-472B-8EB2-BD6CE1134295}" destId="{3C0F895C-C117-4F8C-BB43-4863E9FC150A}" srcOrd="0" destOrd="0" presId="urn:microsoft.com/office/officeart/2008/layout/LinedList"/>
    <dgm:cxn modelId="{D38492A2-58FD-4ADD-BD3F-0F38189F44ED}" type="presOf" srcId="{4B8B1F31-215B-4258-BF8F-8D22DC8D82A2}" destId="{7EC8404D-E43B-43AE-A967-C3B07BB882FE}" srcOrd="0" destOrd="0" presId="urn:microsoft.com/office/officeart/2008/layout/LinedList"/>
    <dgm:cxn modelId="{BA7BCF70-6C2F-41D0-8718-479B1803693E}" type="presOf" srcId="{1628862E-26A2-49ED-848F-31C352666DC2}" destId="{70CD758C-7550-4965-83B2-98D318287071}" srcOrd="0" destOrd="0" presId="urn:microsoft.com/office/officeart/2008/layout/LinedList"/>
    <dgm:cxn modelId="{923A0949-1670-4729-BB63-ACBE7B77ECC7}" srcId="{13E5C4E1-D14E-4F48-8E54-F2AAA216FEDC}" destId="{B87D99BA-16BD-4D60-8115-CD4ED19DEB7B}" srcOrd="4" destOrd="0" parTransId="{FC2473E1-C0F6-41E3-903C-F985024802EB}" sibTransId="{41BD25BD-784C-4B9F-8CFF-B468514B47E0}"/>
    <dgm:cxn modelId="{FEABFC12-BBBC-49C1-8BAF-82B899793A5E}" srcId="{B1F3A8F7-6569-42B5-8B7F-B9F9AB468CC1}" destId="{E908F090-AAD1-4090-B217-EB6ACD05B3E2}" srcOrd="0" destOrd="0" parTransId="{85857AE4-EAFF-4382-9A25-D79274F2B0A8}" sibTransId="{DA79056E-BC30-492D-B870-AD000242352F}"/>
    <dgm:cxn modelId="{396F0677-3517-4354-9A2B-9A641A361267}" srcId="{D027F2AE-F6B7-4ADF-B973-74CE42C7B1AE}" destId="{4B8B1F31-215B-4258-BF8F-8D22DC8D82A2}" srcOrd="4" destOrd="0" parTransId="{92A747AC-D405-453D-BF1B-6F82DEE3F81D}" sibTransId="{48A3D2F0-05DD-44A9-BF3F-6CA094B2C173}"/>
    <dgm:cxn modelId="{F384F37E-DFAE-47D6-8785-604A52DCC8AB}" type="presOf" srcId="{15F24C55-9966-45D5-A7F7-DB8EC711311C}" destId="{727358CF-B8BD-4559-8656-6638389E87E6}" srcOrd="0" destOrd="0" presId="urn:microsoft.com/office/officeart/2008/layout/LinedList"/>
    <dgm:cxn modelId="{EFFC8FDC-426E-432A-B534-7CD758AB69FB}" srcId="{13E5C4E1-D14E-4F48-8E54-F2AAA216FEDC}" destId="{45FB8C8B-61E7-4AF2-8BC7-763F3EAE1EFE}" srcOrd="5" destOrd="0" parTransId="{7FD04B85-8A75-456F-B360-77EBAC230480}" sibTransId="{74050BA9-2BC6-4809-ADCA-2B5C0DFDD99D}"/>
    <dgm:cxn modelId="{7BBB37FC-8CA7-4FC7-A731-7DDE392DAF27}" type="presOf" srcId="{9C645D24-6F5F-4ED2-8615-52B199A9B488}" destId="{A8F8E3B2-BE93-451B-B504-6FBF3FEBF782}" srcOrd="0" destOrd="0" presId="urn:microsoft.com/office/officeart/2008/layout/LinedList"/>
    <dgm:cxn modelId="{D3B507FC-D7F3-4536-B346-5ACFF455F7A7}" type="presOf" srcId="{9D6B7FEA-A10F-4AD3-9FD7-2D30ECE97429}" destId="{3E997A06-3443-48A5-89B3-13AEB9636A64}" srcOrd="0" destOrd="0" presId="urn:microsoft.com/office/officeart/2008/layout/LinedList"/>
    <dgm:cxn modelId="{10C38164-60D7-437D-A5C5-077DB95C2879}" srcId="{13E5C4E1-D14E-4F48-8E54-F2AAA216FEDC}" destId="{1628862E-26A2-49ED-848F-31C352666DC2}" srcOrd="3" destOrd="0" parTransId="{3C3DDC5F-B096-48B0-AB43-F86294927BB5}" sibTransId="{8E1E2A40-8743-47CD-A05C-D2F0A4BFFF3D}"/>
    <dgm:cxn modelId="{296196F6-7DA7-4002-A78E-A30AE441C555}" srcId="{D027F2AE-F6B7-4ADF-B973-74CE42C7B1AE}" destId="{9499A4E0-A651-4188-9BD3-E3EBE949EC29}" srcOrd="5" destOrd="0" parTransId="{D3A47242-9CC8-4A32-A939-F6634173C575}" sibTransId="{C827BD75-D7C3-48FD-A247-94222CA3F162}"/>
    <dgm:cxn modelId="{A0121F5C-94C1-455A-A81D-347536213E95}" srcId="{D027F2AE-F6B7-4ADF-B973-74CE42C7B1AE}" destId="{15F24C55-9966-45D5-A7F7-DB8EC711311C}" srcOrd="2" destOrd="0" parTransId="{C641E421-C377-4918-86C8-A57B8F9CB9AC}" sibTransId="{D2652549-7E76-49B5-97B3-E6EC7B14D633}"/>
    <dgm:cxn modelId="{C2E548AF-1CFA-42DC-8943-F1629FDDFF76}" srcId="{13E5C4E1-D14E-4F48-8E54-F2AAA216FEDC}" destId="{D15B68F9-8956-426A-9D99-2F5A8CCFF478}" srcOrd="1" destOrd="0" parTransId="{D2C25839-1208-40CF-A7C5-25FDBA6E56C2}" sibTransId="{FB99471D-EDD9-4AC2-A51F-042BA8656B49}"/>
    <dgm:cxn modelId="{F1AF7848-07F2-4605-B56E-CD157F51D4B9}" type="presOf" srcId="{E33FFAB4-01C1-4673-BA21-EAC41ADE7209}" destId="{E440C848-75CE-4884-9C69-C973FD3258BB}" srcOrd="0" destOrd="0" presId="urn:microsoft.com/office/officeart/2008/layout/LinedList"/>
    <dgm:cxn modelId="{EE18562E-672E-48A8-90A8-28F935663E10}" srcId="{B1F3A8F7-6569-42B5-8B7F-B9F9AB468CC1}" destId="{5B998589-C56D-472B-8EB2-BD6CE1134295}" srcOrd="1" destOrd="0" parTransId="{20A52B5F-1E38-47CB-9471-EDB608FFD6F1}" sibTransId="{7205FBC2-4D73-49B7-8CA2-8997219AB5FD}"/>
    <dgm:cxn modelId="{B0B4E4C6-FE76-4371-90E3-D49BB610B6E4}" srcId="{B1F3A8F7-6569-42B5-8B7F-B9F9AB468CC1}" destId="{183024EF-D2DF-4AF9-BC6D-52E612B23B21}" srcOrd="2" destOrd="0" parTransId="{DC1E792E-C8B8-4A68-8A46-AF50B1686B6B}" sibTransId="{E98FE84A-4790-4833-B827-870EE1B9DC91}"/>
    <dgm:cxn modelId="{95BD2FBB-7315-48DB-B4A6-62C82C54575B}" srcId="{543B3598-A892-4ADC-9656-84936FF5A2CB}" destId="{D027F2AE-F6B7-4ADF-B973-74CE42C7B1AE}" srcOrd="2" destOrd="0" parTransId="{1103FFD4-781B-4C90-9847-EE780DB85FD0}" sibTransId="{8E01290A-AD77-4714-A1BB-C0F252C94209}"/>
    <dgm:cxn modelId="{0B95C428-7E4C-4A6B-90D2-F90678D6B13E}" srcId="{D027F2AE-F6B7-4ADF-B973-74CE42C7B1AE}" destId="{DE8C609C-50DF-46AC-AD8E-E49D6E3957A3}" srcOrd="1" destOrd="0" parTransId="{D0216B28-8B9D-4F46-8DA7-4E67088C7FDA}" sibTransId="{3A7DFF1A-FF29-433D-899F-113C2D16F473}"/>
    <dgm:cxn modelId="{12568279-5E90-46D1-89D3-FA29B23CE3F7}" type="presOf" srcId="{5073D471-DDAA-4FAA-8116-73917B4710AA}" destId="{7CBF2269-B128-43D0-AC21-2E372D95770E}" srcOrd="0" destOrd="0" presId="urn:microsoft.com/office/officeart/2008/layout/LinedList"/>
    <dgm:cxn modelId="{D8C649BE-B582-4202-B621-3357C341F8AD}" type="presOf" srcId="{183024EF-D2DF-4AF9-BC6D-52E612B23B21}" destId="{627395FA-B01B-4FDF-9E79-D67A47A05FDF}" srcOrd="0" destOrd="0" presId="urn:microsoft.com/office/officeart/2008/layout/LinedList"/>
    <dgm:cxn modelId="{049D3711-6E3C-4BA6-A064-C3DC9C67451E}" srcId="{543B3598-A892-4ADC-9656-84936FF5A2CB}" destId="{13E5C4E1-D14E-4F48-8E54-F2AAA216FEDC}" srcOrd="1" destOrd="0" parTransId="{C73DA6E7-805D-4721-81C2-4501BC7B2A3D}" sibTransId="{F1355A26-9A0B-44AB-8E9C-9F411ABEE96C}"/>
    <dgm:cxn modelId="{D88C8FB9-EA08-457F-AEE6-4EAF7ADCA9FA}" type="presOf" srcId="{3ADDC44C-137F-42E2-B0F4-941985FC4291}" destId="{DFA286D0-53AE-49F3-806F-A8E203B77DD1}" srcOrd="0" destOrd="0" presId="urn:microsoft.com/office/officeart/2008/layout/LinedList"/>
    <dgm:cxn modelId="{09E8DA0C-7C1F-467B-86ED-64347CB192E0}" srcId="{13E5C4E1-D14E-4F48-8E54-F2AAA216FEDC}" destId="{5073D471-DDAA-4FAA-8116-73917B4710AA}" srcOrd="0" destOrd="0" parTransId="{039FDC6E-177A-4375-A46A-C32159117FEF}" sibTransId="{8CA42032-D6EC-4FCE-9E33-31A5DEFEC0EC}"/>
    <dgm:cxn modelId="{A657B915-EF8D-42F2-9199-D64777175E0D}" type="presOf" srcId="{D027F2AE-F6B7-4ADF-B973-74CE42C7B1AE}" destId="{7A936E9D-17ED-4719-98C4-717A426E9F57}" srcOrd="0" destOrd="0" presId="urn:microsoft.com/office/officeart/2008/layout/LinedList"/>
    <dgm:cxn modelId="{12C18686-508E-4E72-BB80-16AB2C24B28C}" type="presOf" srcId="{B87D99BA-16BD-4D60-8115-CD4ED19DEB7B}" destId="{538B4C64-237C-4791-9D07-966E00E430A1}" srcOrd="0" destOrd="0" presId="urn:microsoft.com/office/officeart/2008/layout/LinedList"/>
    <dgm:cxn modelId="{E6BC8A1B-BDAE-4CE6-A9D0-70B2B9FAB357}" type="presOf" srcId="{9499A4E0-A651-4188-9BD3-E3EBE949EC29}" destId="{B01E9D70-B9ED-4D2B-8D7A-F2EBE09CB15E}" srcOrd="0" destOrd="0" presId="urn:microsoft.com/office/officeart/2008/layout/LinedList"/>
    <dgm:cxn modelId="{57440AC8-851B-42F9-AF8B-4414C73CB158}" srcId="{B1F3A8F7-6569-42B5-8B7F-B9F9AB468CC1}" destId="{B1DF5890-3337-4E38-B2FB-51B1A97F30DB}" srcOrd="3" destOrd="0" parTransId="{98E3D6C7-8D85-4790-B6E0-39EB699E5444}" sibTransId="{5BD2BD6D-F2E7-4EDD-A953-1C8945B4467C}"/>
    <dgm:cxn modelId="{7F720F63-359C-429C-84C3-10869E82BDE1}" type="presOf" srcId="{543B3598-A892-4ADC-9656-84936FF5A2CB}" destId="{14C48C18-240C-4D4F-AAEC-E82E126585D8}" srcOrd="0" destOrd="0" presId="urn:microsoft.com/office/officeart/2008/layout/LinedList"/>
    <dgm:cxn modelId="{B1F5E725-D247-4EA0-BEFB-BE81046F8A2C}" type="presOf" srcId="{B1DF5890-3337-4E38-B2FB-51B1A97F30DB}" destId="{8366C341-2FB0-43E6-B03D-50241DD5D1C1}" srcOrd="0" destOrd="0" presId="urn:microsoft.com/office/officeart/2008/layout/LinedList"/>
    <dgm:cxn modelId="{5C2E3A76-6EFE-48D0-9BF1-B012ECCDC557}" srcId="{D027F2AE-F6B7-4ADF-B973-74CE42C7B1AE}" destId="{E33FFAB4-01C1-4673-BA21-EAC41ADE7209}" srcOrd="3" destOrd="0" parTransId="{77C009EB-8599-4B6B-8337-E9D0C3B695F6}" sibTransId="{83BC7E63-C606-4044-8F25-371CC55F9F82}"/>
    <dgm:cxn modelId="{EFC22F02-A452-45EF-97EE-98AD0256838F}" type="presOf" srcId="{D15B68F9-8956-426A-9D99-2F5A8CCFF478}" destId="{CBE880D3-A9AB-4885-ACD4-0C36C8A7C89C}" srcOrd="0" destOrd="0" presId="urn:microsoft.com/office/officeart/2008/layout/LinedList"/>
    <dgm:cxn modelId="{DAAD3E7D-468A-4875-BD29-87A935A23BDC}" type="presOf" srcId="{DE8C609C-50DF-46AC-AD8E-E49D6E3957A3}" destId="{3F2CE8A7-A6A1-48B7-91C0-85E1BDCF6769}" srcOrd="0" destOrd="0" presId="urn:microsoft.com/office/officeart/2008/layout/LinedList"/>
    <dgm:cxn modelId="{970CEC3A-4309-4052-881D-FA64F100EFB4}" srcId="{B1F3A8F7-6569-42B5-8B7F-B9F9AB468CC1}" destId="{9D6B7FEA-A10F-4AD3-9FD7-2D30ECE97429}" srcOrd="5" destOrd="0" parTransId="{51FBFCDC-DD43-4225-97AE-013C65825964}" sibTransId="{D3CB2BF4-4ADA-40FC-A9E3-1918D9AE8407}"/>
    <dgm:cxn modelId="{E33E98D1-D9FC-4210-A927-3DD088539530}" srcId="{B1F3A8F7-6569-42B5-8B7F-B9F9AB468CC1}" destId="{9C645D24-6F5F-4ED2-8615-52B199A9B488}" srcOrd="4" destOrd="0" parTransId="{48F8E9C6-60D3-4E04-9585-67CC0B0DFEF0}" sibTransId="{DC78A583-CDA7-4F22-8A37-92768303E182}"/>
    <dgm:cxn modelId="{3AFB76AD-F9DB-4848-AAE0-9CE4FAAF38FD}" srcId="{D027F2AE-F6B7-4ADF-B973-74CE42C7B1AE}" destId="{3ADDC44C-137F-42E2-B0F4-941985FC4291}" srcOrd="0" destOrd="0" parTransId="{840DF008-90A3-4A8B-9D3A-21D6511B0893}" sibTransId="{F6FDEECC-D388-40AE-A7F9-451C7F0ECEF1}"/>
    <dgm:cxn modelId="{AA77B421-522B-4D28-9083-3B21351D561E}" type="presOf" srcId="{E908F090-AAD1-4090-B217-EB6ACD05B3E2}" destId="{14405ADF-6A52-47D4-B877-E7878FAD3CCC}" srcOrd="0" destOrd="0" presId="urn:microsoft.com/office/officeart/2008/layout/LinedList"/>
    <dgm:cxn modelId="{AC5116B3-08F8-4064-87E1-3444B0444F0D}" type="presOf" srcId="{45FB8C8B-61E7-4AF2-8BC7-763F3EAE1EFE}" destId="{3A2F4641-8570-4D61-BB61-803E2890CA94}" srcOrd="0" destOrd="0" presId="urn:microsoft.com/office/officeart/2008/layout/LinedList"/>
    <dgm:cxn modelId="{67C34674-D33E-4EE6-B4C5-33F3933AE98C}" srcId="{13E5C4E1-D14E-4F48-8E54-F2AAA216FEDC}" destId="{E287ECF9-2143-4E32-8254-76CF98CA4B81}" srcOrd="2" destOrd="0" parTransId="{CD290DF5-76C0-4AD1-9D68-D7C3069B60E5}" sibTransId="{C46580F1-F4BF-4E1C-A771-027CF6ADFCF5}"/>
    <dgm:cxn modelId="{C57F9826-431A-4964-B59B-351DC45A49B6}" type="presOf" srcId="{13E5C4E1-D14E-4F48-8E54-F2AAA216FEDC}" destId="{395E1491-AA94-47A1-980B-B6B837A3333B}" srcOrd="0" destOrd="0" presId="urn:microsoft.com/office/officeart/2008/layout/LinedList"/>
    <dgm:cxn modelId="{858119D8-EEA1-480B-95E8-7B47AD314307}" type="presOf" srcId="{B1F3A8F7-6569-42B5-8B7F-B9F9AB468CC1}" destId="{30DF530A-7B8D-4DF8-9D68-74286F405CF2}" srcOrd="0" destOrd="0" presId="urn:microsoft.com/office/officeart/2008/layout/LinedList"/>
    <dgm:cxn modelId="{E802FB91-90D3-4BDA-935A-9CC540747816}" type="presOf" srcId="{E287ECF9-2143-4E32-8254-76CF98CA4B81}" destId="{CDCC26C6-4051-4032-9CFF-EC392354617A}" srcOrd="0" destOrd="0" presId="urn:microsoft.com/office/officeart/2008/layout/LinedList"/>
    <dgm:cxn modelId="{58F3F3D4-2069-4964-A5E4-E1875BD9CFC3}" srcId="{543B3598-A892-4ADC-9656-84936FF5A2CB}" destId="{B1F3A8F7-6569-42B5-8B7F-B9F9AB468CC1}" srcOrd="0" destOrd="0" parTransId="{390E3355-944F-4B4E-8E78-B6C97A6A26BD}" sibTransId="{8FA27DD5-79BC-48E4-8CA1-542F5AC2C137}"/>
    <dgm:cxn modelId="{7AA3DE7D-C269-467E-A605-4F615D22B654}" type="presParOf" srcId="{14C48C18-240C-4D4F-AAEC-E82E126585D8}" destId="{10B56745-5542-4DBC-991B-8FACCB4D9A47}" srcOrd="0" destOrd="0" presId="urn:microsoft.com/office/officeart/2008/layout/LinedList"/>
    <dgm:cxn modelId="{101C70BB-99BF-4149-BF8B-E862462D7D09}" type="presParOf" srcId="{14C48C18-240C-4D4F-AAEC-E82E126585D8}" destId="{D95EE111-6FF2-442C-8BBE-1B10FB10BF7D}" srcOrd="1" destOrd="0" presId="urn:microsoft.com/office/officeart/2008/layout/LinedList"/>
    <dgm:cxn modelId="{531C28A4-D4D7-46D0-B69B-41F9AFE9B555}" type="presParOf" srcId="{D95EE111-6FF2-442C-8BBE-1B10FB10BF7D}" destId="{30DF530A-7B8D-4DF8-9D68-74286F405CF2}" srcOrd="0" destOrd="0" presId="urn:microsoft.com/office/officeart/2008/layout/LinedList"/>
    <dgm:cxn modelId="{87C595E7-A7CA-4D14-97AF-2795774FEA63}" type="presParOf" srcId="{D95EE111-6FF2-442C-8BBE-1B10FB10BF7D}" destId="{1B1DFB26-7495-43EE-87BF-27079405724E}" srcOrd="1" destOrd="0" presId="urn:microsoft.com/office/officeart/2008/layout/LinedList"/>
    <dgm:cxn modelId="{4AF7BE44-EFCD-42FC-96B3-F5C710218F2B}" type="presParOf" srcId="{1B1DFB26-7495-43EE-87BF-27079405724E}" destId="{D8575063-37F2-4D74-BFFB-2395BAFCDE3A}" srcOrd="0" destOrd="0" presId="urn:microsoft.com/office/officeart/2008/layout/LinedList"/>
    <dgm:cxn modelId="{6557C47E-07A1-4611-8CCB-B1F88BD0B334}" type="presParOf" srcId="{1B1DFB26-7495-43EE-87BF-27079405724E}" destId="{8E7A8AB2-28CA-47BF-8D72-A61A56C7D4DE}" srcOrd="1" destOrd="0" presId="urn:microsoft.com/office/officeart/2008/layout/LinedList"/>
    <dgm:cxn modelId="{E0CB5684-BE73-468B-AB12-C4621D26CA3B}" type="presParOf" srcId="{8E7A8AB2-28CA-47BF-8D72-A61A56C7D4DE}" destId="{B381505E-1E63-409E-9AF8-FF87858E8597}" srcOrd="0" destOrd="0" presId="urn:microsoft.com/office/officeart/2008/layout/LinedList"/>
    <dgm:cxn modelId="{FA84AD85-CC67-4F17-9F9A-69B2B83F6FEF}" type="presParOf" srcId="{8E7A8AB2-28CA-47BF-8D72-A61A56C7D4DE}" destId="{14405ADF-6A52-47D4-B877-E7878FAD3CCC}" srcOrd="1" destOrd="0" presId="urn:microsoft.com/office/officeart/2008/layout/LinedList"/>
    <dgm:cxn modelId="{9CF7C477-FF5A-442A-9E40-9D53F08FCB29}" type="presParOf" srcId="{8E7A8AB2-28CA-47BF-8D72-A61A56C7D4DE}" destId="{E0E12FB8-094D-4205-A59B-994BE0274485}" srcOrd="2" destOrd="0" presId="urn:microsoft.com/office/officeart/2008/layout/LinedList"/>
    <dgm:cxn modelId="{B060F524-8D8A-4A85-9C16-1B83DB74CA9B}" type="presParOf" srcId="{1B1DFB26-7495-43EE-87BF-27079405724E}" destId="{B3C835AA-BD32-417E-BC35-0753D9058438}" srcOrd="2" destOrd="0" presId="urn:microsoft.com/office/officeart/2008/layout/LinedList"/>
    <dgm:cxn modelId="{8C2FFA1E-E6FE-4608-8265-35AEA7B18E30}" type="presParOf" srcId="{1B1DFB26-7495-43EE-87BF-27079405724E}" destId="{AD8C7E6C-4A62-4DF6-A50B-33726CB40D9A}" srcOrd="3" destOrd="0" presId="urn:microsoft.com/office/officeart/2008/layout/LinedList"/>
    <dgm:cxn modelId="{1A5863A5-0753-4FE9-B8F5-775080D09BA6}" type="presParOf" srcId="{1B1DFB26-7495-43EE-87BF-27079405724E}" destId="{3F77C2ED-BDEC-4793-B9DF-1FA5D0257A66}" srcOrd="4" destOrd="0" presId="urn:microsoft.com/office/officeart/2008/layout/LinedList"/>
    <dgm:cxn modelId="{CCD3C72E-545A-4FDD-9727-6E8258012067}" type="presParOf" srcId="{3F77C2ED-BDEC-4793-B9DF-1FA5D0257A66}" destId="{1D01A904-09E2-4F7D-89E5-2FEE217E7A6A}" srcOrd="0" destOrd="0" presId="urn:microsoft.com/office/officeart/2008/layout/LinedList"/>
    <dgm:cxn modelId="{44BAF12C-CF2B-469E-94EE-C542AFF619A7}" type="presParOf" srcId="{3F77C2ED-BDEC-4793-B9DF-1FA5D0257A66}" destId="{3C0F895C-C117-4F8C-BB43-4863E9FC150A}" srcOrd="1" destOrd="0" presId="urn:microsoft.com/office/officeart/2008/layout/LinedList"/>
    <dgm:cxn modelId="{FADB9922-E89A-43A2-B828-90D1F076B6E1}" type="presParOf" srcId="{3F77C2ED-BDEC-4793-B9DF-1FA5D0257A66}" destId="{885C730B-9D96-4F7C-B62B-35A349CC8018}" srcOrd="2" destOrd="0" presId="urn:microsoft.com/office/officeart/2008/layout/LinedList"/>
    <dgm:cxn modelId="{31DD6943-9DC1-4623-A5B7-086D8A42B0BB}" type="presParOf" srcId="{1B1DFB26-7495-43EE-87BF-27079405724E}" destId="{4C36B417-D6DE-4C23-AE00-D93AB62E4C07}" srcOrd="5" destOrd="0" presId="urn:microsoft.com/office/officeart/2008/layout/LinedList"/>
    <dgm:cxn modelId="{0070077B-01DF-4084-8A7E-8DF57916FA5E}" type="presParOf" srcId="{1B1DFB26-7495-43EE-87BF-27079405724E}" destId="{8F781380-199C-48C2-988F-3F9B731C4E17}" srcOrd="6" destOrd="0" presId="urn:microsoft.com/office/officeart/2008/layout/LinedList"/>
    <dgm:cxn modelId="{7594DF3C-E84E-4A45-B42B-6B779435BF57}" type="presParOf" srcId="{1B1DFB26-7495-43EE-87BF-27079405724E}" destId="{9FDB598F-2F7C-4373-B27A-C5AD7F9C3BD7}" srcOrd="7" destOrd="0" presId="urn:microsoft.com/office/officeart/2008/layout/LinedList"/>
    <dgm:cxn modelId="{79807F85-477A-45EF-8702-9E17C9AA5912}" type="presParOf" srcId="{9FDB598F-2F7C-4373-B27A-C5AD7F9C3BD7}" destId="{4BF3A093-56CF-4395-846C-7F21F2474A3C}" srcOrd="0" destOrd="0" presId="urn:microsoft.com/office/officeart/2008/layout/LinedList"/>
    <dgm:cxn modelId="{08A6D19A-A139-497F-8770-A63EE1B95EEB}" type="presParOf" srcId="{9FDB598F-2F7C-4373-B27A-C5AD7F9C3BD7}" destId="{627395FA-B01B-4FDF-9E79-D67A47A05FDF}" srcOrd="1" destOrd="0" presId="urn:microsoft.com/office/officeart/2008/layout/LinedList"/>
    <dgm:cxn modelId="{CDB50D58-6A46-4282-9CAF-263083985C69}" type="presParOf" srcId="{9FDB598F-2F7C-4373-B27A-C5AD7F9C3BD7}" destId="{24357239-1A12-4B08-BDEE-9E1B6858E6D9}" srcOrd="2" destOrd="0" presId="urn:microsoft.com/office/officeart/2008/layout/LinedList"/>
    <dgm:cxn modelId="{92F1C307-1C56-4E56-AE4F-6D8C4B86AFD8}" type="presParOf" srcId="{1B1DFB26-7495-43EE-87BF-27079405724E}" destId="{6992FCC6-C770-43AF-9E3E-1803A06694B5}" srcOrd="8" destOrd="0" presId="urn:microsoft.com/office/officeart/2008/layout/LinedList"/>
    <dgm:cxn modelId="{6F44CCF8-D903-48D0-9CA9-46069C120EEF}" type="presParOf" srcId="{1B1DFB26-7495-43EE-87BF-27079405724E}" destId="{6DC29611-2BD7-4769-9DA7-AAE459A1FB27}" srcOrd="9" destOrd="0" presId="urn:microsoft.com/office/officeart/2008/layout/LinedList"/>
    <dgm:cxn modelId="{C917DC90-4DE1-40B3-86F5-1605AB3A9A85}" type="presParOf" srcId="{1B1DFB26-7495-43EE-87BF-27079405724E}" destId="{9FCA83AA-4A7F-4E07-9C81-3F535C7C7386}" srcOrd="10" destOrd="0" presId="urn:microsoft.com/office/officeart/2008/layout/LinedList"/>
    <dgm:cxn modelId="{10155FE0-64E8-418C-A508-116CFD69EE60}" type="presParOf" srcId="{9FCA83AA-4A7F-4E07-9C81-3F535C7C7386}" destId="{04313472-6254-4E89-BDFA-6518CD06FCC6}" srcOrd="0" destOrd="0" presId="urn:microsoft.com/office/officeart/2008/layout/LinedList"/>
    <dgm:cxn modelId="{CE69E145-ECD1-4730-8CA3-B199BBDB893D}" type="presParOf" srcId="{9FCA83AA-4A7F-4E07-9C81-3F535C7C7386}" destId="{8366C341-2FB0-43E6-B03D-50241DD5D1C1}" srcOrd="1" destOrd="0" presId="urn:microsoft.com/office/officeart/2008/layout/LinedList"/>
    <dgm:cxn modelId="{A68CADE9-9027-4FEB-B446-B8DD79127E84}" type="presParOf" srcId="{9FCA83AA-4A7F-4E07-9C81-3F535C7C7386}" destId="{6C16463D-815F-4C37-A159-DE6C73E88549}" srcOrd="2" destOrd="0" presId="urn:microsoft.com/office/officeart/2008/layout/LinedList"/>
    <dgm:cxn modelId="{F0B1EC74-BCF3-44BA-BE4E-B24A5AD82D41}" type="presParOf" srcId="{1B1DFB26-7495-43EE-87BF-27079405724E}" destId="{FF7DBF8D-E70F-479B-8DAD-71CCBBE7F1E7}" srcOrd="11" destOrd="0" presId="urn:microsoft.com/office/officeart/2008/layout/LinedList"/>
    <dgm:cxn modelId="{5DF716CA-E8E1-4A28-84F3-D9A00FF3A13C}" type="presParOf" srcId="{1B1DFB26-7495-43EE-87BF-27079405724E}" destId="{EE923FC5-9B40-4389-AC99-B5456D0A87A7}" srcOrd="12" destOrd="0" presId="urn:microsoft.com/office/officeart/2008/layout/LinedList"/>
    <dgm:cxn modelId="{5E7FBB9D-6A02-4997-AB29-3EB34C43ED9C}" type="presParOf" srcId="{1B1DFB26-7495-43EE-87BF-27079405724E}" destId="{52701A87-E02E-4463-952D-F8EE3D02DE29}" srcOrd="13" destOrd="0" presId="urn:microsoft.com/office/officeart/2008/layout/LinedList"/>
    <dgm:cxn modelId="{E1FC6B8E-DC67-4E9E-8EF9-1F79355F2481}" type="presParOf" srcId="{52701A87-E02E-4463-952D-F8EE3D02DE29}" destId="{94E3F400-4BBA-4D3B-85A5-CA61520D5050}" srcOrd="0" destOrd="0" presId="urn:microsoft.com/office/officeart/2008/layout/LinedList"/>
    <dgm:cxn modelId="{7BAFAD6A-EF8D-41D3-B733-CB0A611B42D7}" type="presParOf" srcId="{52701A87-E02E-4463-952D-F8EE3D02DE29}" destId="{A8F8E3B2-BE93-451B-B504-6FBF3FEBF782}" srcOrd="1" destOrd="0" presId="urn:microsoft.com/office/officeart/2008/layout/LinedList"/>
    <dgm:cxn modelId="{761B42D3-B6CB-4301-B83C-9E2DF03F0FAE}" type="presParOf" srcId="{52701A87-E02E-4463-952D-F8EE3D02DE29}" destId="{47778D23-60B5-498D-AE00-56762F7F9F3E}" srcOrd="2" destOrd="0" presId="urn:microsoft.com/office/officeart/2008/layout/LinedList"/>
    <dgm:cxn modelId="{4ADD1E1D-099F-4F12-A317-C4B7166E1122}" type="presParOf" srcId="{1B1DFB26-7495-43EE-87BF-27079405724E}" destId="{C177F2E7-9593-47B7-9AA5-C81504C7A024}" srcOrd="14" destOrd="0" presId="urn:microsoft.com/office/officeart/2008/layout/LinedList"/>
    <dgm:cxn modelId="{F84EAA2E-306A-43A4-9634-2CA940BDB4F8}" type="presParOf" srcId="{1B1DFB26-7495-43EE-87BF-27079405724E}" destId="{C3F7A226-73AA-4253-9D10-D3E1A008FCB2}" srcOrd="15" destOrd="0" presId="urn:microsoft.com/office/officeart/2008/layout/LinedList"/>
    <dgm:cxn modelId="{963A3EA9-105E-45CB-80CE-3BB4E65BD8EE}" type="presParOf" srcId="{1B1DFB26-7495-43EE-87BF-27079405724E}" destId="{895D5666-C6D9-4117-83FE-FACCFFE6E902}" srcOrd="16" destOrd="0" presId="urn:microsoft.com/office/officeart/2008/layout/LinedList"/>
    <dgm:cxn modelId="{0F546084-B599-4B2C-9D04-549484A30DA5}" type="presParOf" srcId="{895D5666-C6D9-4117-83FE-FACCFFE6E902}" destId="{BB5A3F4D-0BEF-4DEF-956E-D45024B19477}" srcOrd="0" destOrd="0" presId="urn:microsoft.com/office/officeart/2008/layout/LinedList"/>
    <dgm:cxn modelId="{84CCA3D4-EB06-485B-8860-690DEE12B23E}" type="presParOf" srcId="{895D5666-C6D9-4117-83FE-FACCFFE6E902}" destId="{3E997A06-3443-48A5-89B3-13AEB9636A64}" srcOrd="1" destOrd="0" presId="urn:microsoft.com/office/officeart/2008/layout/LinedList"/>
    <dgm:cxn modelId="{D47C15D4-22D8-43F0-B597-F0347B2BC60D}" type="presParOf" srcId="{895D5666-C6D9-4117-83FE-FACCFFE6E902}" destId="{86245531-61B9-4896-98EE-7B4A7C2615D8}" srcOrd="2" destOrd="0" presId="urn:microsoft.com/office/officeart/2008/layout/LinedList"/>
    <dgm:cxn modelId="{6AFD0AC9-8EC5-434E-B24E-D25B58685AA8}" type="presParOf" srcId="{1B1DFB26-7495-43EE-87BF-27079405724E}" destId="{5E8AC670-A49D-4D37-820E-11DCA38F1E6D}" srcOrd="17" destOrd="0" presId="urn:microsoft.com/office/officeart/2008/layout/LinedList"/>
    <dgm:cxn modelId="{41C2E0B8-C9B9-4E4E-85A2-52777A3F93A4}" type="presParOf" srcId="{1B1DFB26-7495-43EE-87BF-27079405724E}" destId="{C847096D-F6B4-4E78-81DF-3F98A4F1A6C1}" srcOrd="18" destOrd="0" presId="urn:microsoft.com/office/officeart/2008/layout/LinedList"/>
    <dgm:cxn modelId="{42250277-CE58-4193-BA8F-F2C9C94DBE63}" type="presParOf" srcId="{14C48C18-240C-4D4F-AAEC-E82E126585D8}" destId="{0FAB42F4-2BF3-45FD-A391-1AC8BEFB4AD6}" srcOrd="2" destOrd="0" presId="urn:microsoft.com/office/officeart/2008/layout/LinedList"/>
    <dgm:cxn modelId="{2C0651F6-7F68-4C8B-B863-CF8AC8BE2530}" type="presParOf" srcId="{14C48C18-240C-4D4F-AAEC-E82E126585D8}" destId="{6E78FF75-8B0C-4539-8EC8-CBD18656DD5A}" srcOrd="3" destOrd="0" presId="urn:microsoft.com/office/officeart/2008/layout/LinedList"/>
    <dgm:cxn modelId="{9949B37F-5992-4007-BDA1-3357E91FAB98}" type="presParOf" srcId="{6E78FF75-8B0C-4539-8EC8-CBD18656DD5A}" destId="{395E1491-AA94-47A1-980B-B6B837A3333B}" srcOrd="0" destOrd="0" presId="urn:microsoft.com/office/officeart/2008/layout/LinedList"/>
    <dgm:cxn modelId="{C92FD1F3-E36B-4FEB-B4F6-924B7FD2A283}" type="presParOf" srcId="{6E78FF75-8B0C-4539-8EC8-CBD18656DD5A}" destId="{A5F00F96-965C-42BE-923E-EB4F1251BE02}" srcOrd="1" destOrd="0" presId="urn:microsoft.com/office/officeart/2008/layout/LinedList"/>
    <dgm:cxn modelId="{7C03DCD7-BE09-4C63-B5D6-93654AB3F079}" type="presParOf" srcId="{A5F00F96-965C-42BE-923E-EB4F1251BE02}" destId="{5C12C238-41B7-425C-8C68-3E6FE16C6521}" srcOrd="0" destOrd="0" presId="urn:microsoft.com/office/officeart/2008/layout/LinedList"/>
    <dgm:cxn modelId="{47EE9A1B-1972-44FF-AA30-85749E9BF0F0}" type="presParOf" srcId="{A5F00F96-965C-42BE-923E-EB4F1251BE02}" destId="{A475143E-DC81-4F0F-A5B8-5BC12C7000E8}" srcOrd="1" destOrd="0" presId="urn:microsoft.com/office/officeart/2008/layout/LinedList"/>
    <dgm:cxn modelId="{A2E6956C-563B-4A57-B4B7-F04A49E277BB}" type="presParOf" srcId="{A475143E-DC81-4F0F-A5B8-5BC12C7000E8}" destId="{367C5D0D-8FF6-4239-AB89-2222E71D5B43}" srcOrd="0" destOrd="0" presId="urn:microsoft.com/office/officeart/2008/layout/LinedList"/>
    <dgm:cxn modelId="{BF451579-1059-4317-9725-9ACFFEA9C82A}" type="presParOf" srcId="{A475143E-DC81-4F0F-A5B8-5BC12C7000E8}" destId="{7CBF2269-B128-43D0-AC21-2E372D95770E}" srcOrd="1" destOrd="0" presId="urn:microsoft.com/office/officeart/2008/layout/LinedList"/>
    <dgm:cxn modelId="{C371364A-268D-402B-8C07-01B13C5156D3}" type="presParOf" srcId="{A475143E-DC81-4F0F-A5B8-5BC12C7000E8}" destId="{7B4CADA9-1A8A-4105-AA32-851ADE5D3736}" srcOrd="2" destOrd="0" presId="urn:microsoft.com/office/officeart/2008/layout/LinedList"/>
    <dgm:cxn modelId="{883F29BF-2D38-4D4E-AC93-EB4657A97799}" type="presParOf" srcId="{A5F00F96-965C-42BE-923E-EB4F1251BE02}" destId="{829201BF-6657-43A7-9479-CF70A0076110}" srcOrd="2" destOrd="0" presId="urn:microsoft.com/office/officeart/2008/layout/LinedList"/>
    <dgm:cxn modelId="{BE7CD753-CBAC-4A61-9A1E-78CDEAF1113E}" type="presParOf" srcId="{A5F00F96-965C-42BE-923E-EB4F1251BE02}" destId="{AC97C0AA-2348-4F62-AB1F-4542BFA1905E}" srcOrd="3" destOrd="0" presId="urn:microsoft.com/office/officeart/2008/layout/LinedList"/>
    <dgm:cxn modelId="{01B5D9DC-874C-4FD0-869D-530FB855D8AD}" type="presParOf" srcId="{A5F00F96-965C-42BE-923E-EB4F1251BE02}" destId="{CA285A58-619B-40C0-99BB-E6BCAA0CB8A0}" srcOrd="4" destOrd="0" presId="urn:microsoft.com/office/officeart/2008/layout/LinedList"/>
    <dgm:cxn modelId="{26346832-B507-42AD-9288-9C2D68F141C6}" type="presParOf" srcId="{CA285A58-619B-40C0-99BB-E6BCAA0CB8A0}" destId="{3C38285E-E1CE-47B7-AC9F-78B3B5778C0D}" srcOrd="0" destOrd="0" presId="urn:microsoft.com/office/officeart/2008/layout/LinedList"/>
    <dgm:cxn modelId="{286CEE4E-2A21-4D5C-A309-BB9B66F30DAF}" type="presParOf" srcId="{CA285A58-619B-40C0-99BB-E6BCAA0CB8A0}" destId="{CBE880D3-A9AB-4885-ACD4-0C36C8A7C89C}" srcOrd="1" destOrd="0" presId="urn:microsoft.com/office/officeart/2008/layout/LinedList"/>
    <dgm:cxn modelId="{45E88E05-1284-4B98-B372-AA4BD0A5F817}" type="presParOf" srcId="{CA285A58-619B-40C0-99BB-E6BCAA0CB8A0}" destId="{FC1473D7-9965-4393-B052-B9B1789E186D}" srcOrd="2" destOrd="0" presId="urn:microsoft.com/office/officeart/2008/layout/LinedList"/>
    <dgm:cxn modelId="{0474316B-55C9-412C-AB40-29AABB0C0BB5}" type="presParOf" srcId="{A5F00F96-965C-42BE-923E-EB4F1251BE02}" destId="{1DB5C252-CD3D-4556-9F7E-BFA7EADEADC1}" srcOrd="5" destOrd="0" presId="urn:microsoft.com/office/officeart/2008/layout/LinedList"/>
    <dgm:cxn modelId="{D29E82D8-8F8D-4F24-8FC3-97183209EA2C}" type="presParOf" srcId="{A5F00F96-965C-42BE-923E-EB4F1251BE02}" destId="{4E718006-EDA3-427F-8EA7-47FFC0132E1E}" srcOrd="6" destOrd="0" presId="urn:microsoft.com/office/officeart/2008/layout/LinedList"/>
    <dgm:cxn modelId="{1E380A39-D501-48A1-B5D5-B63E99C28330}" type="presParOf" srcId="{A5F00F96-965C-42BE-923E-EB4F1251BE02}" destId="{A7F4503E-B9E9-4D1E-A596-F902B685927E}" srcOrd="7" destOrd="0" presId="urn:microsoft.com/office/officeart/2008/layout/LinedList"/>
    <dgm:cxn modelId="{F1844495-F573-46FF-8C38-0B5B94D5D6C8}" type="presParOf" srcId="{A7F4503E-B9E9-4D1E-A596-F902B685927E}" destId="{F94A22E6-EA48-4496-921A-ACAEEFA102B4}" srcOrd="0" destOrd="0" presId="urn:microsoft.com/office/officeart/2008/layout/LinedList"/>
    <dgm:cxn modelId="{52E47C14-7238-481A-ADC7-D92C9C46BE9A}" type="presParOf" srcId="{A7F4503E-B9E9-4D1E-A596-F902B685927E}" destId="{CDCC26C6-4051-4032-9CFF-EC392354617A}" srcOrd="1" destOrd="0" presId="urn:microsoft.com/office/officeart/2008/layout/LinedList"/>
    <dgm:cxn modelId="{F529827D-8247-4514-8C11-70AC31658EE4}" type="presParOf" srcId="{A7F4503E-B9E9-4D1E-A596-F902B685927E}" destId="{3F5B54CB-D4D6-45DC-8962-AC97C0A641AC}" srcOrd="2" destOrd="0" presId="urn:microsoft.com/office/officeart/2008/layout/LinedList"/>
    <dgm:cxn modelId="{DD12FCCE-AB1D-4637-94F9-0A54F908403B}" type="presParOf" srcId="{A5F00F96-965C-42BE-923E-EB4F1251BE02}" destId="{CD47A4E4-6279-48B7-A38F-001B2C927C9B}" srcOrd="8" destOrd="0" presId="urn:microsoft.com/office/officeart/2008/layout/LinedList"/>
    <dgm:cxn modelId="{C051A910-1A3C-47FE-8717-B09330ECDCBD}" type="presParOf" srcId="{A5F00F96-965C-42BE-923E-EB4F1251BE02}" destId="{9BFED3F4-1C5E-4433-A99A-EE7F9DCAAA82}" srcOrd="9" destOrd="0" presId="urn:microsoft.com/office/officeart/2008/layout/LinedList"/>
    <dgm:cxn modelId="{2A1B8ACC-0C40-492A-A815-FBDF3E087F64}" type="presParOf" srcId="{A5F00F96-965C-42BE-923E-EB4F1251BE02}" destId="{2838ECB9-79AA-4BCB-ABBB-C856373D8A4D}" srcOrd="10" destOrd="0" presId="urn:microsoft.com/office/officeart/2008/layout/LinedList"/>
    <dgm:cxn modelId="{7E6D31C2-C240-45AA-BCD3-95C46EC06427}" type="presParOf" srcId="{2838ECB9-79AA-4BCB-ABBB-C856373D8A4D}" destId="{CE358945-4442-4D50-A30B-746ED6426FCD}" srcOrd="0" destOrd="0" presId="urn:microsoft.com/office/officeart/2008/layout/LinedList"/>
    <dgm:cxn modelId="{FC4ACBA6-5D5D-4430-8C37-45EA97D3AAE6}" type="presParOf" srcId="{2838ECB9-79AA-4BCB-ABBB-C856373D8A4D}" destId="{70CD758C-7550-4965-83B2-98D318287071}" srcOrd="1" destOrd="0" presId="urn:microsoft.com/office/officeart/2008/layout/LinedList"/>
    <dgm:cxn modelId="{208BB131-2086-490E-B655-E7ABED570D63}" type="presParOf" srcId="{2838ECB9-79AA-4BCB-ABBB-C856373D8A4D}" destId="{F9AE101E-F360-4F95-8E94-FE2EC1E78E68}" srcOrd="2" destOrd="0" presId="urn:microsoft.com/office/officeart/2008/layout/LinedList"/>
    <dgm:cxn modelId="{68EE7EF0-A22F-43EB-B1F8-68EA2A9C566F}" type="presParOf" srcId="{A5F00F96-965C-42BE-923E-EB4F1251BE02}" destId="{7D25C4A6-2C09-43C4-9C6C-E65DA15D9391}" srcOrd="11" destOrd="0" presId="urn:microsoft.com/office/officeart/2008/layout/LinedList"/>
    <dgm:cxn modelId="{E877DEEB-C153-4F01-8084-E75E29C44C1C}" type="presParOf" srcId="{A5F00F96-965C-42BE-923E-EB4F1251BE02}" destId="{E6BA2D42-3387-41A5-A1F8-3483373A2FD7}" srcOrd="12" destOrd="0" presId="urn:microsoft.com/office/officeart/2008/layout/LinedList"/>
    <dgm:cxn modelId="{8605517C-0309-41F5-A123-CA9ECADBADE9}" type="presParOf" srcId="{A5F00F96-965C-42BE-923E-EB4F1251BE02}" destId="{75C0BF9F-9E2E-4A6B-82FF-A57D0668C1C7}" srcOrd="13" destOrd="0" presId="urn:microsoft.com/office/officeart/2008/layout/LinedList"/>
    <dgm:cxn modelId="{0D783897-3049-4944-8E1A-854B640E3A7B}" type="presParOf" srcId="{75C0BF9F-9E2E-4A6B-82FF-A57D0668C1C7}" destId="{7FEFD7DD-42D7-4DCB-A573-7CD292E78450}" srcOrd="0" destOrd="0" presId="urn:microsoft.com/office/officeart/2008/layout/LinedList"/>
    <dgm:cxn modelId="{10F65A50-72AC-42B1-BDEF-C3E3025A9451}" type="presParOf" srcId="{75C0BF9F-9E2E-4A6B-82FF-A57D0668C1C7}" destId="{538B4C64-237C-4791-9D07-966E00E430A1}" srcOrd="1" destOrd="0" presId="urn:microsoft.com/office/officeart/2008/layout/LinedList"/>
    <dgm:cxn modelId="{E302D7EF-B148-4F0E-B66C-3F6D6188EBA0}" type="presParOf" srcId="{75C0BF9F-9E2E-4A6B-82FF-A57D0668C1C7}" destId="{257472E1-E860-4EA3-B8BC-DECE144466AC}" srcOrd="2" destOrd="0" presId="urn:microsoft.com/office/officeart/2008/layout/LinedList"/>
    <dgm:cxn modelId="{BF8A4F2C-614D-4912-9B53-2FE68A506743}" type="presParOf" srcId="{A5F00F96-965C-42BE-923E-EB4F1251BE02}" destId="{892F9D01-0F29-42A0-A57E-A509AFD6F82B}" srcOrd="14" destOrd="0" presId="urn:microsoft.com/office/officeart/2008/layout/LinedList"/>
    <dgm:cxn modelId="{F5F08B98-54B1-462A-A5F4-9CF85C5453C7}" type="presParOf" srcId="{A5F00F96-965C-42BE-923E-EB4F1251BE02}" destId="{308F5A08-0A6C-448F-B94F-A9E204AB9797}" srcOrd="15" destOrd="0" presId="urn:microsoft.com/office/officeart/2008/layout/LinedList"/>
    <dgm:cxn modelId="{97CA06DF-748C-4364-B5A6-E621F51556CC}" type="presParOf" srcId="{A5F00F96-965C-42BE-923E-EB4F1251BE02}" destId="{F48209C7-3C69-4030-9238-CD824506811D}" srcOrd="16" destOrd="0" presId="urn:microsoft.com/office/officeart/2008/layout/LinedList"/>
    <dgm:cxn modelId="{E3197168-3F59-42EC-B2DA-DE1ED6D78668}" type="presParOf" srcId="{F48209C7-3C69-4030-9238-CD824506811D}" destId="{93C5F6A2-3A5F-4EB0-BE5F-2DE042B446FE}" srcOrd="0" destOrd="0" presId="urn:microsoft.com/office/officeart/2008/layout/LinedList"/>
    <dgm:cxn modelId="{AB523861-2170-4272-8FDE-16723E266449}" type="presParOf" srcId="{F48209C7-3C69-4030-9238-CD824506811D}" destId="{3A2F4641-8570-4D61-BB61-803E2890CA94}" srcOrd="1" destOrd="0" presId="urn:microsoft.com/office/officeart/2008/layout/LinedList"/>
    <dgm:cxn modelId="{F738DBDF-E8A0-41BE-8537-9B4556563BC4}" type="presParOf" srcId="{F48209C7-3C69-4030-9238-CD824506811D}" destId="{70F7856F-F74F-4789-A8C5-76EDA3516CD9}" srcOrd="2" destOrd="0" presId="urn:microsoft.com/office/officeart/2008/layout/LinedList"/>
    <dgm:cxn modelId="{748EF68E-8371-4C96-887E-0B16FB1EB377}" type="presParOf" srcId="{A5F00F96-965C-42BE-923E-EB4F1251BE02}" destId="{5DC7D4CE-BD49-4FD1-BC1F-799CAF5D26AF}" srcOrd="17" destOrd="0" presId="urn:microsoft.com/office/officeart/2008/layout/LinedList"/>
    <dgm:cxn modelId="{47F04535-8237-480B-A052-27A534674EB6}" type="presParOf" srcId="{A5F00F96-965C-42BE-923E-EB4F1251BE02}" destId="{FEF69C3D-E527-4BF4-BEEA-AFFD1383930F}" srcOrd="18" destOrd="0" presId="urn:microsoft.com/office/officeart/2008/layout/LinedList"/>
    <dgm:cxn modelId="{424B2D92-8FDC-419E-95DE-E192C512C345}" type="presParOf" srcId="{14C48C18-240C-4D4F-AAEC-E82E126585D8}" destId="{4B7D005F-C713-4642-A602-AED2FF60D07A}" srcOrd="4" destOrd="0" presId="urn:microsoft.com/office/officeart/2008/layout/LinedList"/>
    <dgm:cxn modelId="{943A7B5E-019C-43D5-8497-9D3D698F64C8}" type="presParOf" srcId="{14C48C18-240C-4D4F-AAEC-E82E126585D8}" destId="{2C4A44FE-B855-4F46-BABB-CCC38ED080C5}" srcOrd="5" destOrd="0" presId="urn:microsoft.com/office/officeart/2008/layout/LinedList"/>
    <dgm:cxn modelId="{AAC78C15-006F-4412-A715-694CDB26A03F}" type="presParOf" srcId="{2C4A44FE-B855-4F46-BABB-CCC38ED080C5}" destId="{7A936E9D-17ED-4719-98C4-717A426E9F57}" srcOrd="0" destOrd="0" presId="urn:microsoft.com/office/officeart/2008/layout/LinedList"/>
    <dgm:cxn modelId="{F5F3E49D-CAF6-4C03-90F6-594EEEAAFA4E}" type="presParOf" srcId="{2C4A44FE-B855-4F46-BABB-CCC38ED080C5}" destId="{A325A16B-5290-4CEC-9DEE-84AEF95C8FF9}" srcOrd="1" destOrd="0" presId="urn:microsoft.com/office/officeart/2008/layout/LinedList"/>
    <dgm:cxn modelId="{3D4DB488-532E-4A1E-9FB4-C70F0FB5AD7A}" type="presParOf" srcId="{A325A16B-5290-4CEC-9DEE-84AEF95C8FF9}" destId="{4D70EAC3-6694-475F-9205-52A63CC716F6}" srcOrd="0" destOrd="0" presId="urn:microsoft.com/office/officeart/2008/layout/LinedList"/>
    <dgm:cxn modelId="{CD7BA794-4A79-4F69-B8BF-1F25FD4694E5}" type="presParOf" srcId="{A325A16B-5290-4CEC-9DEE-84AEF95C8FF9}" destId="{C8D26ABC-30B5-48C8-A0F9-287BE2CC5538}" srcOrd="1" destOrd="0" presId="urn:microsoft.com/office/officeart/2008/layout/LinedList"/>
    <dgm:cxn modelId="{D695F496-2242-4EAC-9729-500040E98849}" type="presParOf" srcId="{C8D26ABC-30B5-48C8-A0F9-287BE2CC5538}" destId="{F4990B04-4FDD-4EE2-B46F-ADCC3FC5DB3E}" srcOrd="0" destOrd="0" presId="urn:microsoft.com/office/officeart/2008/layout/LinedList"/>
    <dgm:cxn modelId="{F20EDC5B-BD85-4AE5-BEBB-7767E1962915}" type="presParOf" srcId="{C8D26ABC-30B5-48C8-A0F9-287BE2CC5538}" destId="{DFA286D0-53AE-49F3-806F-A8E203B77DD1}" srcOrd="1" destOrd="0" presId="urn:microsoft.com/office/officeart/2008/layout/LinedList"/>
    <dgm:cxn modelId="{0F159D47-D72B-493D-A91C-376C464FDCEF}" type="presParOf" srcId="{C8D26ABC-30B5-48C8-A0F9-287BE2CC5538}" destId="{071BD3EB-0B02-4A7D-908E-303EEB830964}" srcOrd="2" destOrd="0" presId="urn:microsoft.com/office/officeart/2008/layout/LinedList"/>
    <dgm:cxn modelId="{173029F4-29F9-413E-BEAB-05B457193745}" type="presParOf" srcId="{A325A16B-5290-4CEC-9DEE-84AEF95C8FF9}" destId="{3E5E619C-4561-4685-BE5D-E78E20680CB7}" srcOrd="2" destOrd="0" presId="urn:microsoft.com/office/officeart/2008/layout/LinedList"/>
    <dgm:cxn modelId="{831054DD-63A1-4434-B2AF-36D8BA356FC9}" type="presParOf" srcId="{A325A16B-5290-4CEC-9DEE-84AEF95C8FF9}" destId="{71864077-E137-4D17-8267-60C75441C283}" srcOrd="3" destOrd="0" presId="urn:microsoft.com/office/officeart/2008/layout/LinedList"/>
    <dgm:cxn modelId="{FEC7ADE1-05C3-4C95-AA7A-C3A2EF7141B8}" type="presParOf" srcId="{A325A16B-5290-4CEC-9DEE-84AEF95C8FF9}" destId="{D488190E-61A6-4C2A-993A-2054DE04C6EC}" srcOrd="4" destOrd="0" presId="urn:microsoft.com/office/officeart/2008/layout/LinedList"/>
    <dgm:cxn modelId="{92C192D7-EFD8-4AC1-92E2-B0C395BF39C0}" type="presParOf" srcId="{D488190E-61A6-4C2A-993A-2054DE04C6EC}" destId="{C20396A2-D355-4DA6-A3E5-D0AA28F5B1A7}" srcOrd="0" destOrd="0" presId="urn:microsoft.com/office/officeart/2008/layout/LinedList"/>
    <dgm:cxn modelId="{594E80EF-A5EA-43AF-8466-7E72F283DC8D}" type="presParOf" srcId="{D488190E-61A6-4C2A-993A-2054DE04C6EC}" destId="{3F2CE8A7-A6A1-48B7-91C0-85E1BDCF6769}" srcOrd="1" destOrd="0" presId="urn:microsoft.com/office/officeart/2008/layout/LinedList"/>
    <dgm:cxn modelId="{36AD103A-93E5-40FE-82D6-9FA0D4F37D9C}" type="presParOf" srcId="{D488190E-61A6-4C2A-993A-2054DE04C6EC}" destId="{9F7A8272-0FF2-49EA-8213-04B68CA43290}" srcOrd="2" destOrd="0" presId="urn:microsoft.com/office/officeart/2008/layout/LinedList"/>
    <dgm:cxn modelId="{A2F71672-D73E-43EB-91A3-3C02A07C4DA9}" type="presParOf" srcId="{A325A16B-5290-4CEC-9DEE-84AEF95C8FF9}" destId="{14427C09-F5BF-4873-A933-5BAED9BF2C26}" srcOrd="5" destOrd="0" presId="urn:microsoft.com/office/officeart/2008/layout/LinedList"/>
    <dgm:cxn modelId="{26DCB836-CAB4-4228-A44A-19B0C79F6010}" type="presParOf" srcId="{A325A16B-5290-4CEC-9DEE-84AEF95C8FF9}" destId="{EDF9A69C-09A0-4E94-8780-E07C11DD349D}" srcOrd="6" destOrd="0" presId="urn:microsoft.com/office/officeart/2008/layout/LinedList"/>
    <dgm:cxn modelId="{DA56DB5F-D103-4521-963B-09E10898DCE0}" type="presParOf" srcId="{A325A16B-5290-4CEC-9DEE-84AEF95C8FF9}" destId="{5F8D5570-B33A-4C1F-B3CC-1388CC128C7B}" srcOrd="7" destOrd="0" presId="urn:microsoft.com/office/officeart/2008/layout/LinedList"/>
    <dgm:cxn modelId="{C7D04F42-16AC-4A63-942B-990E42FD0EEB}" type="presParOf" srcId="{5F8D5570-B33A-4C1F-B3CC-1388CC128C7B}" destId="{DFEE8EF0-6E3C-4354-A32D-87E49C006360}" srcOrd="0" destOrd="0" presId="urn:microsoft.com/office/officeart/2008/layout/LinedList"/>
    <dgm:cxn modelId="{4BBE3BA5-806A-46D5-92B5-121E9EDB9E9F}" type="presParOf" srcId="{5F8D5570-B33A-4C1F-B3CC-1388CC128C7B}" destId="{727358CF-B8BD-4559-8656-6638389E87E6}" srcOrd="1" destOrd="0" presId="urn:microsoft.com/office/officeart/2008/layout/LinedList"/>
    <dgm:cxn modelId="{902DD3A5-EDE8-41FB-88C2-21F9789DEEA1}" type="presParOf" srcId="{5F8D5570-B33A-4C1F-B3CC-1388CC128C7B}" destId="{D58B3F56-06D4-4606-B4E6-B02EA24EDFDA}" srcOrd="2" destOrd="0" presId="urn:microsoft.com/office/officeart/2008/layout/LinedList"/>
    <dgm:cxn modelId="{9D89EFEB-36AE-45B2-8BF1-1A0576B6C603}" type="presParOf" srcId="{A325A16B-5290-4CEC-9DEE-84AEF95C8FF9}" destId="{8A94B6D9-2CD3-4E0E-B91A-C2E05E3F6A5E}" srcOrd="8" destOrd="0" presId="urn:microsoft.com/office/officeart/2008/layout/LinedList"/>
    <dgm:cxn modelId="{175D0A3A-7607-48CD-9470-3E9A3749E764}" type="presParOf" srcId="{A325A16B-5290-4CEC-9DEE-84AEF95C8FF9}" destId="{FFB8977C-DD09-4697-AC9F-53B7587DF40A}" srcOrd="9" destOrd="0" presId="urn:microsoft.com/office/officeart/2008/layout/LinedList"/>
    <dgm:cxn modelId="{2A3017A8-EE65-494E-A565-873802ACE427}" type="presParOf" srcId="{A325A16B-5290-4CEC-9DEE-84AEF95C8FF9}" destId="{7435689D-05C9-4058-8D8A-48AD11AB33AD}" srcOrd="10" destOrd="0" presId="urn:microsoft.com/office/officeart/2008/layout/LinedList"/>
    <dgm:cxn modelId="{DC990605-924F-47E9-AB77-2B36254FB0AD}" type="presParOf" srcId="{7435689D-05C9-4058-8D8A-48AD11AB33AD}" destId="{DF1661C7-8726-4C6E-8882-F84B09714396}" srcOrd="0" destOrd="0" presId="urn:microsoft.com/office/officeart/2008/layout/LinedList"/>
    <dgm:cxn modelId="{83B11754-A7A5-4D2D-964E-ADF770E12AB2}" type="presParOf" srcId="{7435689D-05C9-4058-8D8A-48AD11AB33AD}" destId="{E440C848-75CE-4884-9C69-C973FD3258BB}" srcOrd="1" destOrd="0" presId="urn:microsoft.com/office/officeart/2008/layout/LinedList"/>
    <dgm:cxn modelId="{890F02FF-AA77-4994-B52F-998CB2729D38}" type="presParOf" srcId="{7435689D-05C9-4058-8D8A-48AD11AB33AD}" destId="{C54F9CC1-FF13-462D-A537-C2BCA4DF6DD0}" srcOrd="2" destOrd="0" presId="urn:microsoft.com/office/officeart/2008/layout/LinedList"/>
    <dgm:cxn modelId="{1FE8E7DF-C177-496D-AE1E-B86F191DB2E0}" type="presParOf" srcId="{A325A16B-5290-4CEC-9DEE-84AEF95C8FF9}" destId="{C24DAD49-D4F2-41D7-BEB6-389D694C2D2E}" srcOrd="11" destOrd="0" presId="urn:microsoft.com/office/officeart/2008/layout/LinedList"/>
    <dgm:cxn modelId="{45CFD2AC-AC5F-439C-AF2E-0BF4EDD3D682}" type="presParOf" srcId="{A325A16B-5290-4CEC-9DEE-84AEF95C8FF9}" destId="{AA576E19-2063-48D7-A61E-34C8A35558F2}" srcOrd="12" destOrd="0" presId="urn:microsoft.com/office/officeart/2008/layout/LinedList"/>
    <dgm:cxn modelId="{B37632F8-2EB9-4A81-92E5-669BE7E71E58}" type="presParOf" srcId="{A325A16B-5290-4CEC-9DEE-84AEF95C8FF9}" destId="{1D31912B-7F3A-414B-950B-E7373B252426}" srcOrd="13" destOrd="0" presId="urn:microsoft.com/office/officeart/2008/layout/LinedList"/>
    <dgm:cxn modelId="{239E8A35-00B1-4599-B755-D32987B3B330}" type="presParOf" srcId="{1D31912B-7F3A-414B-950B-E7373B252426}" destId="{61DEDFE4-7404-4B87-8F87-C0B0E8E768CC}" srcOrd="0" destOrd="0" presId="urn:microsoft.com/office/officeart/2008/layout/LinedList"/>
    <dgm:cxn modelId="{BA3271DF-A17D-4DFF-AEE1-FA79E78AEB0B}" type="presParOf" srcId="{1D31912B-7F3A-414B-950B-E7373B252426}" destId="{7EC8404D-E43B-43AE-A967-C3B07BB882FE}" srcOrd="1" destOrd="0" presId="urn:microsoft.com/office/officeart/2008/layout/LinedList"/>
    <dgm:cxn modelId="{7C2EDB95-0258-44D1-89DA-7CAD836771A4}" type="presParOf" srcId="{1D31912B-7F3A-414B-950B-E7373B252426}" destId="{985B9776-B270-4B55-82BC-D25CABEE9AAE}" srcOrd="2" destOrd="0" presId="urn:microsoft.com/office/officeart/2008/layout/LinedList"/>
    <dgm:cxn modelId="{1B9F82C9-1405-4264-B548-1B2F95FE9C22}" type="presParOf" srcId="{A325A16B-5290-4CEC-9DEE-84AEF95C8FF9}" destId="{4C0FE3E6-38EA-4E01-B43F-E7DCBEBA2DCC}" srcOrd="14" destOrd="0" presId="urn:microsoft.com/office/officeart/2008/layout/LinedList"/>
    <dgm:cxn modelId="{4893D394-01D2-4978-B295-90F0B9966503}" type="presParOf" srcId="{A325A16B-5290-4CEC-9DEE-84AEF95C8FF9}" destId="{B190B3DE-A479-4A60-8503-F55FCF50EDCA}" srcOrd="15" destOrd="0" presId="urn:microsoft.com/office/officeart/2008/layout/LinedList"/>
    <dgm:cxn modelId="{92E88743-25B6-49ED-82EC-B8956018A085}" type="presParOf" srcId="{A325A16B-5290-4CEC-9DEE-84AEF95C8FF9}" destId="{2DE44AFB-DED6-4528-8ABA-05926F0D0F07}" srcOrd="16" destOrd="0" presId="urn:microsoft.com/office/officeart/2008/layout/LinedList"/>
    <dgm:cxn modelId="{FCE15A1C-C0DD-4112-92D2-E62C348E8C49}" type="presParOf" srcId="{2DE44AFB-DED6-4528-8ABA-05926F0D0F07}" destId="{F3ED12BF-9802-498B-8D2C-3AA862F57B48}" srcOrd="0" destOrd="0" presId="urn:microsoft.com/office/officeart/2008/layout/LinedList"/>
    <dgm:cxn modelId="{181007A4-5510-4957-BC00-12467CB3E1CE}" type="presParOf" srcId="{2DE44AFB-DED6-4528-8ABA-05926F0D0F07}" destId="{B01E9D70-B9ED-4D2B-8D7A-F2EBE09CB15E}" srcOrd="1" destOrd="0" presId="urn:microsoft.com/office/officeart/2008/layout/LinedList"/>
    <dgm:cxn modelId="{9A73FDB4-0C66-4174-91F5-C168B59A6311}" type="presParOf" srcId="{2DE44AFB-DED6-4528-8ABA-05926F0D0F07}" destId="{B102A8BB-8CB7-4F1F-A430-5280D29A8D88}" srcOrd="2" destOrd="0" presId="urn:microsoft.com/office/officeart/2008/layout/LinedList"/>
    <dgm:cxn modelId="{82D6A6EC-D2BB-4B4D-B0F0-76E0039F985F}" type="presParOf" srcId="{A325A16B-5290-4CEC-9DEE-84AEF95C8FF9}" destId="{52D295CE-DD36-4208-8CD7-1293151ACD00}" srcOrd="17" destOrd="0" presId="urn:microsoft.com/office/officeart/2008/layout/LinedList"/>
    <dgm:cxn modelId="{F50E475E-CE23-4089-8AEB-9EE3FD530EAF}" type="presParOf" srcId="{A325A16B-5290-4CEC-9DEE-84AEF95C8FF9}" destId="{42B08775-771E-4238-A079-AFE84686AF66}" srcOrd="18" destOrd="0" presId="urn:microsoft.com/office/officeart/2008/layout/LinedLis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55014EB-0979-433C-88AA-72D9B5267000}" type="doc">
      <dgm:prSet loTypeId="urn:microsoft.com/office/officeart/2009/3/layout/StepUpProcess" loCatId="process" qsTypeId="urn:microsoft.com/office/officeart/2005/8/quickstyle/simple1" qsCatId="simple" csTypeId="urn:microsoft.com/office/officeart/2005/8/colors/accent3_2" csCatId="accent3" phldr="0"/>
      <dgm:spPr/>
      <dgm:t>
        <a:bodyPr/>
        <a:lstStyle/>
        <a:p>
          <a:endParaRPr lang="en-US"/>
        </a:p>
      </dgm:t>
    </dgm:pt>
    <dgm:pt modelId="{A3E55CD2-0486-4900-BC58-9F60B3480D44}">
      <dgm:prSet phldrT="[Text]" phldr="1"/>
      <dgm:spPr/>
      <dgm:t>
        <a:bodyPr/>
        <a:lstStyle/>
        <a:p>
          <a:endParaRPr lang="en-US"/>
        </a:p>
      </dgm:t>
    </dgm:pt>
    <dgm:pt modelId="{FC39E9B3-539E-4BA9-84D5-1C964CEB7E95}" type="parTrans" cxnId="{D75F137A-5507-4C37-AE61-B308EFCB8E72}">
      <dgm:prSet/>
      <dgm:spPr/>
      <dgm:t>
        <a:bodyPr/>
        <a:lstStyle/>
        <a:p>
          <a:endParaRPr lang="en-US"/>
        </a:p>
      </dgm:t>
    </dgm:pt>
    <dgm:pt modelId="{AC5C48E1-A041-4944-AEBE-555DA3AAD449}" type="sibTrans" cxnId="{D75F137A-5507-4C37-AE61-B308EFCB8E72}">
      <dgm:prSet/>
      <dgm:spPr/>
      <dgm:t>
        <a:bodyPr/>
        <a:lstStyle/>
        <a:p>
          <a:endParaRPr lang="en-US"/>
        </a:p>
      </dgm:t>
    </dgm:pt>
    <dgm:pt modelId="{2331AE60-2513-4102-9248-2D855DC2D068}">
      <dgm:prSet phldrT="[Text]" phldr="1"/>
      <dgm:spPr/>
      <dgm:t>
        <a:bodyPr/>
        <a:lstStyle/>
        <a:p>
          <a:endParaRPr lang="en-US" dirty="0"/>
        </a:p>
      </dgm:t>
    </dgm:pt>
    <dgm:pt modelId="{B7A92A66-A94B-4D4E-9B62-C2BF9F97E4A1}" type="parTrans" cxnId="{F510BACC-3BB0-4F74-9ED4-10EB9AB7C2C2}">
      <dgm:prSet/>
      <dgm:spPr/>
      <dgm:t>
        <a:bodyPr/>
        <a:lstStyle/>
        <a:p>
          <a:endParaRPr lang="en-US"/>
        </a:p>
      </dgm:t>
    </dgm:pt>
    <dgm:pt modelId="{225B0462-BF02-475F-82A1-2781793ECFD4}" type="sibTrans" cxnId="{F510BACC-3BB0-4F74-9ED4-10EB9AB7C2C2}">
      <dgm:prSet/>
      <dgm:spPr/>
      <dgm:t>
        <a:bodyPr/>
        <a:lstStyle/>
        <a:p>
          <a:endParaRPr lang="en-US"/>
        </a:p>
      </dgm:t>
    </dgm:pt>
    <dgm:pt modelId="{A8DB9826-0C22-47EE-8DD9-8FC8FB7F5815}">
      <dgm:prSet phldrT="[Text]" phldr="1"/>
      <dgm:spPr/>
      <dgm:t>
        <a:bodyPr/>
        <a:lstStyle/>
        <a:p>
          <a:endParaRPr lang="en-US"/>
        </a:p>
      </dgm:t>
    </dgm:pt>
    <dgm:pt modelId="{9E4C3D9F-DB83-40B1-9615-BAD61F6FA2BB}" type="parTrans" cxnId="{EEAB56E5-BD59-4F6F-A6EC-614AAE916860}">
      <dgm:prSet/>
      <dgm:spPr/>
      <dgm:t>
        <a:bodyPr/>
        <a:lstStyle/>
        <a:p>
          <a:endParaRPr lang="en-US"/>
        </a:p>
      </dgm:t>
    </dgm:pt>
    <dgm:pt modelId="{FF261D79-2474-45BC-BB60-CBE0E0D2BF15}" type="sibTrans" cxnId="{EEAB56E5-BD59-4F6F-A6EC-614AAE916860}">
      <dgm:prSet/>
      <dgm:spPr/>
      <dgm:t>
        <a:bodyPr/>
        <a:lstStyle/>
        <a:p>
          <a:endParaRPr lang="en-US"/>
        </a:p>
      </dgm:t>
    </dgm:pt>
    <dgm:pt modelId="{B22DA397-0079-46B6-A52D-386C348F70E9}" type="pres">
      <dgm:prSet presAssocID="{D55014EB-0979-433C-88AA-72D9B526700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E1FB5FD-FAB5-42B9-ABB4-20DD85A20B0C}" type="pres">
      <dgm:prSet presAssocID="{A3E55CD2-0486-4900-BC58-9F60B3480D44}" presName="composite" presStyleCnt="0"/>
      <dgm:spPr/>
    </dgm:pt>
    <dgm:pt modelId="{5E463DA5-2D0A-4F0F-A4DF-DE56C7860ECD}" type="pres">
      <dgm:prSet presAssocID="{A3E55CD2-0486-4900-BC58-9F60B3480D44}" presName="LShape" presStyleLbl="alignNode1" presStyleIdx="0" presStyleCnt="5"/>
      <dgm:spPr/>
    </dgm:pt>
    <dgm:pt modelId="{8B833407-EC43-4C97-BC0D-BA0B4B18F3F2}" type="pres">
      <dgm:prSet presAssocID="{A3E55CD2-0486-4900-BC58-9F60B3480D4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CB5E6-1028-448D-8713-CE971F501E39}" type="pres">
      <dgm:prSet presAssocID="{A3E55CD2-0486-4900-BC58-9F60B3480D44}" presName="Triangle" presStyleLbl="alignNode1" presStyleIdx="1" presStyleCnt="5"/>
      <dgm:spPr/>
    </dgm:pt>
    <dgm:pt modelId="{9D3ABA10-16D8-4686-AAE4-C549091F64A6}" type="pres">
      <dgm:prSet presAssocID="{AC5C48E1-A041-4944-AEBE-555DA3AAD449}" presName="sibTrans" presStyleCnt="0"/>
      <dgm:spPr/>
    </dgm:pt>
    <dgm:pt modelId="{8F4C8B7E-4DED-45A7-AC09-4AA07BF55A81}" type="pres">
      <dgm:prSet presAssocID="{AC5C48E1-A041-4944-AEBE-555DA3AAD449}" presName="space" presStyleCnt="0"/>
      <dgm:spPr/>
    </dgm:pt>
    <dgm:pt modelId="{92B742D0-6559-480C-B662-40180A17BDA2}" type="pres">
      <dgm:prSet presAssocID="{2331AE60-2513-4102-9248-2D855DC2D068}" presName="composite" presStyleCnt="0"/>
      <dgm:spPr/>
    </dgm:pt>
    <dgm:pt modelId="{DF798694-0B40-44CE-85D6-B36354BA8E5F}" type="pres">
      <dgm:prSet presAssocID="{2331AE60-2513-4102-9248-2D855DC2D068}" presName="LShape" presStyleLbl="alignNode1" presStyleIdx="2" presStyleCnt="5"/>
      <dgm:spPr/>
    </dgm:pt>
    <dgm:pt modelId="{AB6252DD-7D3A-4FA8-BD84-0AB4B745C3F8}" type="pres">
      <dgm:prSet presAssocID="{2331AE60-2513-4102-9248-2D855DC2D068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78D7D-545D-48BE-BB42-6A5E0E045E64}" type="pres">
      <dgm:prSet presAssocID="{2331AE60-2513-4102-9248-2D855DC2D068}" presName="Triangle" presStyleLbl="alignNode1" presStyleIdx="3" presStyleCnt="5"/>
      <dgm:spPr/>
    </dgm:pt>
    <dgm:pt modelId="{3EF93E77-1A25-40F0-A8F0-15013CC28259}" type="pres">
      <dgm:prSet presAssocID="{225B0462-BF02-475F-82A1-2781793ECFD4}" presName="sibTrans" presStyleCnt="0"/>
      <dgm:spPr/>
    </dgm:pt>
    <dgm:pt modelId="{F50E6552-DB29-49BB-99EE-01B614111C70}" type="pres">
      <dgm:prSet presAssocID="{225B0462-BF02-475F-82A1-2781793ECFD4}" presName="space" presStyleCnt="0"/>
      <dgm:spPr/>
    </dgm:pt>
    <dgm:pt modelId="{7CA4F3C5-68C1-4361-8B63-85C8F4F70EEC}" type="pres">
      <dgm:prSet presAssocID="{A8DB9826-0C22-47EE-8DD9-8FC8FB7F5815}" presName="composite" presStyleCnt="0"/>
      <dgm:spPr/>
    </dgm:pt>
    <dgm:pt modelId="{217C8276-C9CF-41AB-8670-4C46472AAC05}" type="pres">
      <dgm:prSet presAssocID="{A8DB9826-0C22-47EE-8DD9-8FC8FB7F5815}" presName="LShape" presStyleLbl="alignNode1" presStyleIdx="4" presStyleCnt="5"/>
      <dgm:spPr/>
    </dgm:pt>
    <dgm:pt modelId="{D6A329D0-1D67-47C2-8A33-31A37D81EAFD}" type="pres">
      <dgm:prSet presAssocID="{A8DB9826-0C22-47EE-8DD9-8FC8FB7F5815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10BACC-3BB0-4F74-9ED4-10EB9AB7C2C2}" srcId="{D55014EB-0979-433C-88AA-72D9B5267000}" destId="{2331AE60-2513-4102-9248-2D855DC2D068}" srcOrd="1" destOrd="0" parTransId="{B7A92A66-A94B-4D4E-9B62-C2BF9F97E4A1}" sibTransId="{225B0462-BF02-475F-82A1-2781793ECFD4}"/>
    <dgm:cxn modelId="{973A6972-A585-4A0B-A1AD-837FF9198C2C}" type="presOf" srcId="{2331AE60-2513-4102-9248-2D855DC2D068}" destId="{AB6252DD-7D3A-4FA8-BD84-0AB4B745C3F8}" srcOrd="0" destOrd="0" presId="urn:microsoft.com/office/officeart/2009/3/layout/StepUpProcess"/>
    <dgm:cxn modelId="{A364AC5B-69A2-42B3-A4F5-2F8A7D68C0FE}" type="presOf" srcId="{A3E55CD2-0486-4900-BC58-9F60B3480D44}" destId="{8B833407-EC43-4C97-BC0D-BA0B4B18F3F2}" srcOrd="0" destOrd="0" presId="urn:microsoft.com/office/officeart/2009/3/layout/StepUpProcess"/>
    <dgm:cxn modelId="{5E1786A9-74C7-4A19-9E9D-68C7ADD17BBE}" type="presOf" srcId="{D55014EB-0979-433C-88AA-72D9B5267000}" destId="{B22DA397-0079-46B6-A52D-386C348F70E9}" srcOrd="0" destOrd="0" presId="urn:microsoft.com/office/officeart/2009/3/layout/StepUpProcess"/>
    <dgm:cxn modelId="{7FD9440C-4452-437B-A0F0-D00010E25C2D}" type="presOf" srcId="{A8DB9826-0C22-47EE-8DD9-8FC8FB7F5815}" destId="{D6A329D0-1D67-47C2-8A33-31A37D81EAFD}" srcOrd="0" destOrd="0" presId="urn:microsoft.com/office/officeart/2009/3/layout/StepUpProcess"/>
    <dgm:cxn modelId="{D75F137A-5507-4C37-AE61-B308EFCB8E72}" srcId="{D55014EB-0979-433C-88AA-72D9B5267000}" destId="{A3E55CD2-0486-4900-BC58-9F60B3480D44}" srcOrd="0" destOrd="0" parTransId="{FC39E9B3-539E-4BA9-84D5-1C964CEB7E95}" sibTransId="{AC5C48E1-A041-4944-AEBE-555DA3AAD449}"/>
    <dgm:cxn modelId="{EEAB56E5-BD59-4F6F-A6EC-614AAE916860}" srcId="{D55014EB-0979-433C-88AA-72D9B5267000}" destId="{A8DB9826-0C22-47EE-8DD9-8FC8FB7F5815}" srcOrd="2" destOrd="0" parTransId="{9E4C3D9F-DB83-40B1-9615-BAD61F6FA2BB}" sibTransId="{FF261D79-2474-45BC-BB60-CBE0E0D2BF15}"/>
    <dgm:cxn modelId="{47DDD3E3-29FB-4C9C-810D-70BB396C0C44}" type="presParOf" srcId="{B22DA397-0079-46B6-A52D-386C348F70E9}" destId="{CE1FB5FD-FAB5-42B9-ABB4-20DD85A20B0C}" srcOrd="0" destOrd="0" presId="urn:microsoft.com/office/officeart/2009/3/layout/StepUpProcess"/>
    <dgm:cxn modelId="{83064491-9BAB-4588-9CF5-6DF4DB9B0271}" type="presParOf" srcId="{CE1FB5FD-FAB5-42B9-ABB4-20DD85A20B0C}" destId="{5E463DA5-2D0A-4F0F-A4DF-DE56C7860ECD}" srcOrd="0" destOrd="0" presId="urn:microsoft.com/office/officeart/2009/3/layout/StepUpProcess"/>
    <dgm:cxn modelId="{9DC1832A-A4FC-4BDD-A923-35736D131FB4}" type="presParOf" srcId="{CE1FB5FD-FAB5-42B9-ABB4-20DD85A20B0C}" destId="{8B833407-EC43-4C97-BC0D-BA0B4B18F3F2}" srcOrd="1" destOrd="0" presId="urn:microsoft.com/office/officeart/2009/3/layout/StepUpProcess"/>
    <dgm:cxn modelId="{D0F42770-6357-434C-B771-2F459A747D03}" type="presParOf" srcId="{CE1FB5FD-FAB5-42B9-ABB4-20DD85A20B0C}" destId="{4F9CB5E6-1028-448D-8713-CE971F501E39}" srcOrd="2" destOrd="0" presId="urn:microsoft.com/office/officeart/2009/3/layout/StepUpProcess"/>
    <dgm:cxn modelId="{DB2B9813-D030-4473-AD44-E75404FBF881}" type="presParOf" srcId="{B22DA397-0079-46B6-A52D-386C348F70E9}" destId="{9D3ABA10-16D8-4686-AAE4-C549091F64A6}" srcOrd="1" destOrd="0" presId="urn:microsoft.com/office/officeart/2009/3/layout/StepUpProcess"/>
    <dgm:cxn modelId="{85836B0C-BFE9-4E68-85DF-1E4495FC5F2F}" type="presParOf" srcId="{9D3ABA10-16D8-4686-AAE4-C549091F64A6}" destId="{8F4C8B7E-4DED-45A7-AC09-4AA07BF55A81}" srcOrd="0" destOrd="0" presId="urn:microsoft.com/office/officeart/2009/3/layout/StepUpProcess"/>
    <dgm:cxn modelId="{9F04BD8A-04E4-4EEC-9CBB-67E2B15CE40C}" type="presParOf" srcId="{B22DA397-0079-46B6-A52D-386C348F70E9}" destId="{92B742D0-6559-480C-B662-40180A17BDA2}" srcOrd="2" destOrd="0" presId="urn:microsoft.com/office/officeart/2009/3/layout/StepUpProcess"/>
    <dgm:cxn modelId="{6FD8C018-FE9C-4A69-95E4-10BC4052A80A}" type="presParOf" srcId="{92B742D0-6559-480C-B662-40180A17BDA2}" destId="{DF798694-0B40-44CE-85D6-B36354BA8E5F}" srcOrd="0" destOrd="0" presId="urn:microsoft.com/office/officeart/2009/3/layout/StepUpProcess"/>
    <dgm:cxn modelId="{B424BA86-C428-484D-A79B-6A24E8827024}" type="presParOf" srcId="{92B742D0-6559-480C-B662-40180A17BDA2}" destId="{AB6252DD-7D3A-4FA8-BD84-0AB4B745C3F8}" srcOrd="1" destOrd="0" presId="urn:microsoft.com/office/officeart/2009/3/layout/StepUpProcess"/>
    <dgm:cxn modelId="{D4887CE4-933E-4163-9E84-4ADA6928F2F6}" type="presParOf" srcId="{92B742D0-6559-480C-B662-40180A17BDA2}" destId="{26078D7D-545D-48BE-BB42-6A5E0E045E64}" srcOrd="2" destOrd="0" presId="urn:microsoft.com/office/officeart/2009/3/layout/StepUpProcess"/>
    <dgm:cxn modelId="{BECFDB51-D245-4740-825C-5F2D81E530D4}" type="presParOf" srcId="{B22DA397-0079-46B6-A52D-386C348F70E9}" destId="{3EF93E77-1A25-40F0-A8F0-15013CC28259}" srcOrd="3" destOrd="0" presId="urn:microsoft.com/office/officeart/2009/3/layout/StepUpProcess"/>
    <dgm:cxn modelId="{396AD498-4149-48CD-BCB5-BAC551339D9B}" type="presParOf" srcId="{3EF93E77-1A25-40F0-A8F0-15013CC28259}" destId="{F50E6552-DB29-49BB-99EE-01B614111C70}" srcOrd="0" destOrd="0" presId="urn:microsoft.com/office/officeart/2009/3/layout/StepUpProcess"/>
    <dgm:cxn modelId="{E77A41C2-75CA-4A8C-807E-68F844E6AF55}" type="presParOf" srcId="{B22DA397-0079-46B6-A52D-386C348F70E9}" destId="{7CA4F3C5-68C1-4361-8B63-85C8F4F70EEC}" srcOrd="4" destOrd="0" presId="urn:microsoft.com/office/officeart/2009/3/layout/StepUpProcess"/>
    <dgm:cxn modelId="{889994D3-E783-427A-9D33-D3243A6C6913}" type="presParOf" srcId="{7CA4F3C5-68C1-4361-8B63-85C8F4F70EEC}" destId="{217C8276-C9CF-41AB-8670-4C46472AAC05}" srcOrd="0" destOrd="0" presId="urn:microsoft.com/office/officeart/2009/3/layout/StepUpProcess"/>
    <dgm:cxn modelId="{83F31239-82EC-438E-925B-952C21BD0485}" type="presParOf" srcId="{7CA4F3C5-68C1-4361-8B63-85C8F4F70EEC}" destId="{D6A329D0-1D67-47C2-8A33-31A37D81EAF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55014EB-0979-433C-88AA-72D9B5267000}" type="doc">
      <dgm:prSet loTypeId="urn:microsoft.com/office/officeart/2009/3/layout/StepUpProcess" loCatId="process" qsTypeId="urn:microsoft.com/office/officeart/2005/8/quickstyle/simple1" qsCatId="simple" csTypeId="urn:microsoft.com/office/officeart/2005/8/colors/accent0_3" csCatId="mainScheme" phldr="0"/>
      <dgm:spPr/>
      <dgm:t>
        <a:bodyPr/>
        <a:lstStyle/>
        <a:p>
          <a:endParaRPr lang="en-US"/>
        </a:p>
      </dgm:t>
    </dgm:pt>
    <dgm:pt modelId="{A3E55CD2-0486-4900-BC58-9F60B3480D44}">
      <dgm:prSet phldrT="[Text]" phldr="1"/>
      <dgm:spPr/>
      <dgm:t>
        <a:bodyPr/>
        <a:lstStyle/>
        <a:p>
          <a:endParaRPr lang="en-US"/>
        </a:p>
      </dgm:t>
    </dgm:pt>
    <dgm:pt modelId="{FC39E9B3-539E-4BA9-84D5-1C964CEB7E95}" type="parTrans" cxnId="{D75F137A-5507-4C37-AE61-B308EFCB8E72}">
      <dgm:prSet/>
      <dgm:spPr/>
      <dgm:t>
        <a:bodyPr/>
        <a:lstStyle/>
        <a:p>
          <a:endParaRPr lang="en-US"/>
        </a:p>
      </dgm:t>
    </dgm:pt>
    <dgm:pt modelId="{AC5C48E1-A041-4944-AEBE-555DA3AAD449}" type="sibTrans" cxnId="{D75F137A-5507-4C37-AE61-B308EFCB8E72}">
      <dgm:prSet/>
      <dgm:spPr/>
      <dgm:t>
        <a:bodyPr/>
        <a:lstStyle/>
        <a:p>
          <a:endParaRPr lang="en-US"/>
        </a:p>
      </dgm:t>
    </dgm:pt>
    <dgm:pt modelId="{2331AE60-2513-4102-9248-2D855DC2D068}">
      <dgm:prSet phldrT="[Text]" phldr="1"/>
      <dgm:spPr/>
      <dgm:t>
        <a:bodyPr/>
        <a:lstStyle/>
        <a:p>
          <a:endParaRPr lang="en-US"/>
        </a:p>
      </dgm:t>
    </dgm:pt>
    <dgm:pt modelId="{B7A92A66-A94B-4D4E-9B62-C2BF9F97E4A1}" type="parTrans" cxnId="{F510BACC-3BB0-4F74-9ED4-10EB9AB7C2C2}">
      <dgm:prSet/>
      <dgm:spPr/>
      <dgm:t>
        <a:bodyPr/>
        <a:lstStyle/>
        <a:p>
          <a:endParaRPr lang="en-US"/>
        </a:p>
      </dgm:t>
    </dgm:pt>
    <dgm:pt modelId="{225B0462-BF02-475F-82A1-2781793ECFD4}" type="sibTrans" cxnId="{F510BACC-3BB0-4F74-9ED4-10EB9AB7C2C2}">
      <dgm:prSet/>
      <dgm:spPr/>
      <dgm:t>
        <a:bodyPr/>
        <a:lstStyle/>
        <a:p>
          <a:endParaRPr lang="en-US"/>
        </a:p>
      </dgm:t>
    </dgm:pt>
    <dgm:pt modelId="{A8DB9826-0C22-47EE-8DD9-8FC8FB7F5815}">
      <dgm:prSet phldrT="[Text]" phldr="1"/>
      <dgm:spPr/>
      <dgm:t>
        <a:bodyPr/>
        <a:lstStyle/>
        <a:p>
          <a:endParaRPr lang="en-US"/>
        </a:p>
      </dgm:t>
    </dgm:pt>
    <dgm:pt modelId="{9E4C3D9F-DB83-40B1-9615-BAD61F6FA2BB}" type="parTrans" cxnId="{EEAB56E5-BD59-4F6F-A6EC-614AAE916860}">
      <dgm:prSet/>
      <dgm:spPr/>
      <dgm:t>
        <a:bodyPr/>
        <a:lstStyle/>
        <a:p>
          <a:endParaRPr lang="en-US"/>
        </a:p>
      </dgm:t>
    </dgm:pt>
    <dgm:pt modelId="{FF261D79-2474-45BC-BB60-CBE0E0D2BF15}" type="sibTrans" cxnId="{EEAB56E5-BD59-4F6F-A6EC-614AAE916860}">
      <dgm:prSet/>
      <dgm:spPr/>
      <dgm:t>
        <a:bodyPr/>
        <a:lstStyle/>
        <a:p>
          <a:endParaRPr lang="en-US"/>
        </a:p>
      </dgm:t>
    </dgm:pt>
    <dgm:pt modelId="{B22DA397-0079-46B6-A52D-386C348F70E9}" type="pres">
      <dgm:prSet presAssocID="{D55014EB-0979-433C-88AA-72D9B526700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E1FB5FD-FAB5-42B9-ABB4-20DD85A20B0C}" type="pres">
      <dgm:prSet presAssocID="{A3E55CD2-0486-4900-BC58-9F60B3480D44}" presName="composite" presStyleCnt="0"/>
      <dgm:spPr/>
    </dgm:pt>
    <dgm:pt modelId="{5E463DA5-2D0A-4F0F-A4DF-DE56C7860ECD}" type="pres">
      <dgm:prSet presAssocID="{A3E55CD2-0486-4900-BC58-9F60B3480D44}" presName="LShape" presStyleLbl="alignNode1" presStyleIdx="0" presStyleCnt="5"/>
      <dgm:spPr/>
    </dgm:pt>
    <dgm:pt modelId="{8B833407-EC43-4C97-BC0D-BA0B4B18F3F2}" type="pres">
      <dgm:prSet presAssocID="{A3E55CD2-0486-4900-BC58-9F60B3480D4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CB5E6-1028-448D-8713-CE971F501E39}" type="pres">
      <dgm:prSet presAssocID="{A3E55CD2-0486-4900-BC58-9F60B3480D44}" presName="Triangle" presStyleLbl="alignNode1" presStyleIdx="1" presStyleCnt="5"/>
      <dgm:spPr/>
    </dgm:pt>
    <dgm:pt modelId="{9D3ABA10-16D8-4686-AAE4-C549091F64A6}" type="pres">
      <dgm:prSet presAssocID="{AC5C48E1-A041-4944-AEBE-555DA3AAD449}" presName="sibTrans" presStyleCnt="0"/>
      <dgm:spPr/>
    </dgm:pt>
    <dgm:pt modelId="{8F4C8B7E-4DED-45A7-AC09-4AA07BF55A81}" type="pres">
      <dgm:prSet presAssocID="{AC5C48E1-A041-4944-AEBE-555DA3AAD449}" presName="space" presStyleCnt="0"/>
      <dgm:spPr/>
    </dgm:pt>
    <dgm:pt modelId="{92B742D0-6559-480C-B662-40180A17BDA2}" type="pres">
      <dgm:prSet presAssocID="{2331AE60-2513-4102-9248-2D855DC2D068}" presName="composite" presStyleCnt="0"/>
      <dgm:spPr/>
    </dgm:pt>
    <dgm:pt modelId="{DF798694-0B40-44CE-85D6-B36354BA8E5F}" type="pres">
      <dgm:prSet presAssocID="{2331AE60-2513-4102-9248-2D855DC2D068}" presName="LShape" presStyleLbl="alignNode1" presStyleIdx="2" presStyleCnt="5"/>
      <dgm:spPr/>
    </dgm:pt>
    <dgm:pt modelId="{AB6252DD-7D3A-4FA8-BD84-0AB4B745C3F8}" type="pres">
      <dgm:prSet presAssocID="{2331AE60-2513-4102-9248-2D855DC2D068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78D7D-545D-48BE-BB42-6A5E0E045E64}" type="pres">
      <dgm:prSet presAssocID="{2331AE60-2513-4102-9248-2D855DC2D068}" presName="Triangle" presStyleLbl="alignNode1" presStyleIdx="3" presStyleCnt="5"/>
      <dgm:spPr/>
    </dgm:pt>
    <dgm:pt modelId="{3EF93E77-1A25-40F0-A8F0-15013CC28259}" type="pres">
      <dgm:prSet presAssocID="{225B0462-BF02-475F-82A1-2781793ECFD4}" presName="sibTrans" presStyleCnt="0"/>
      <dgm:spPr/>
    </dgm:pt>
    <dgm:pt modelId="{F50E6552-DB29-49BB-99EE-01B614111C70}" type="pres">
      <dgm:prSet presAssocID="{225B0462-BF02-475F-82A1-2781793ECFD4}" presName="space" presStyleCnt="0"/>
      <dgm:spPr/>
    </dgm:pt>
    <dgm:pt modelId="{7CA4F3C5-68C1-4361-8B63-85C8F4F70EEC}" type="pres">
      <dgm:prSet presAssocID="{A8DB9826-0C22-47EE-8DD9-8FC8FB7F5815}" presName="composite" presStyleCnt="0"/>
      <dgm:spPr/>
    </dgm:pt>
    <dgm:pt modelId="{217C8276-C9CF-41AB-8670-4C46472AAC05}" type="pres">
      <dgm:prSet presAssocID="{A8DB9826-0C22-47EE-8DD9-8FC8FB7F5815}" presName="LShape" presStyleLbl="alignNode1" presStyleIdx="4" presStyleCnt="5"/>
      <dgm:spPr/>
    </dgm:pt>
    <dgm:pt modelId="{D6A329D0-1D67-47C2-8A33-31A37D81EAFD}" type="pres">
      <dgm:prSet presAssocID="{A8DB9826-0C22-47EE-8DD9-8FC8FB7F5815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10BACC-3BB0-4F74-9ED4-10EB9AB7C2C2}" srcId="{D55014EB-0979-433C-88AA-72D9B5267000}" destId="{2331AE60-2513-4102-9248-2D855DC2D068}" srcOrd="1" destOrd="0" parTransId="{B7A92A66-A94B-4D4E-9B62-C2BF9F97E4A1}" sibTransId="{225B0462-BF02-475F-82A1-2781793ECFD4}"/>
    <dgm:cxn modelId="{973A6972-A585-4A0B-A1AD-837FF9198C2C}" type="presOf" srcId="{2331AE60-2513-4102-9248-2D855DC2D068}" destId="{AB6252DD-7D3A-4FA8-BD84-0AB4B745C3F8}" srcOrd="0" destOrd="0" presId="urn:microsoft.com/office/officeart/2009/3/layout/StepUpProcess"/>
    <dgm:cxn modelId="{A364AC5B-69A2-42B3-A4F5-2F8A7D68C0FE}" type="presOf" srcId="{A3E55CD2-0486-4900-BC58-9F60B3480D44}" destId="{8B833407-EC43-4C97-BC0D-BA0B4B18F3F2}" srcOrd="0" destOrd="0" presId="urn:microsoft.com/office/officeart/2009/3/layout/StepUpProcess"/>
    <dgm:cxn modelId="{5E1786A9-74C7-4A19-9E9D-68C7ADD17BBE}" type="presOf" srcId="{D55014EB-0979-433C-88AA-72D9B5267000}" destId="{B22DA397-0079-46B6-A52D-386C348F70E9}" srcOrd="0" destOrd="0" presId="urn:microsoft.com/office/officeart/2009/3/layout/StepUpProcess"/>
    <dgm:cxn modelId="{7FD9440C-4452-437B-A0F0-D00010E25C2D}" type="presOf" srcId="{A8DB9826-0C22-47EE-8DD9-8FC8FB7F5815}" destId="{D6A329D0-1D67-47C2-8A33-31A37D81EAFD}" srcOrd="0" destOrd="0" presId="urn:microsoft.com/office/officeart/2009/3/layout/StepUpProcess"/>
    <dgm:cxn modelId="{D75F137A-5507-4C37-AE61-B308EFCB8E72}" srcId="{D55014EB-0979-433C-88AA-72D9B5267000}" destId="{A3E55CD2-0486-4900-BC58-9F60B3480D44}" srcOrd="0" destOrd="0" parTransId="{FC39E9B3-539E-4BA9-84D5-1C964CEB7E95}" sibTransId="{AC5C48E1-A041-4944-AEBE-555DA3AAD449}"/>
    <dgm:cxn modelId="{EEAB56E5-BD59-4F6F-A6EC-614AAE916860}" srcId="{D55014EB-0979-433C-88AA-72D9B5267000}" destId="{A8DB9826-0C22-47EE-8DD9-8FC8FB7F5815}" srcOrd="2" destOrd="0" parTransId="{9E4C3D9F-DB83-40B1-9615-BAD61F6FA2BB}" sibTransId="{FF261D79-2474-45BC-BB60-CBE0E0D2BF15}"/>
    <dgm:cxn modelId="{47DDD3E3-29FB-4C9C-810D-70BB396C0C44}" type="presParOf" srcId="{B22DA397-0079-46B6-A52D-386C348F70E9}" destId="{CE1FB5FD-FAB5-42B9-ABB4-20DD85A20B0C}" srcOrd="0" destOrd="0" presId="urn:microsoft.com/office/officeart/2009/3/layout/StepUpProcess"/>
    <dgm:cxn modelId="{83064491-9BAB-4588-9CF5-6DF4DB9B0271}" type="presParOf" srcId="{CE1FB5FD-FAB5-42B9-ABB4-20DD85A20B0C}" destId="{5E463DA5-2D0A-4F0F-A4DF-DE56C7860ECD}" srcOrd="0" destOrd="0" presId="urn:microsoft.com/office/officeart/2009/3/layout/StepUpProcess"/>
    <dgm:cxn modelId="{9DC1832A-A4FC-4BDD-A923-35736D131FB4}" type="presParOf" srcId="{CE1FB5FD-FAB5-42B9-ABB4-20DD85A20B0C}" destId="{8B833407-EC43-4C97-BC0D-BA0B4B18F3F2}" srcOrd="1" destOrd="0" presId="urn:microsoft.com/office/officeart/2009/3/layout/StepUpProcess"/>
    <dgm:cxn modelId="{D0F42770-6357-434C-B771-2F459A747D03}" type="presParOf" srcId="{CE1FB5FD-FAB5-42B9-ABB4-20DD85A20B0C}" destId="{4F9CB5E6-1028-448D-8713-CE971F501E39}" srcOrd="2" destOrd="0" presId="urn:microsoft.com/office/officeart/2009/3/layout/StepUpProcess"/>
    <dgm:cxn modelId="{DB2B9813-D030-4473-AD44-E75404FBF881}" type="presParOf" srcId="{B22DA397-0079-46B6-A52D-386C348F70E9}" destId="{9D3ABA10-16D8-4686-AAE4-C549091F64A6}" srcOrd="1" destOrd="0" presId="urn:microsoft.com/office/officeart/2009/3/layout/StepUpProcess"/>
    <dgm:cxn modelId="{85836B0C-BFE9-4E68-85DF-1E4495FC5F2F}" type="presParOf" srcId="{9D3ABA10-16D8-4686-AAE4-C549091F64A6}" destId="{8F4C8B7E-4DED-45A7-AC09-4AA07BF55A81}" srcOrd="0" destOrd="0" presId="urn:microsoft.com/office/officeart/2009/3/layout/StepUpProcess"/>
    <dgm:cxn modelId="{9F04BD8A-04E4-4EEC-9CBB-67E2B15CE40C}" type="presParOf" srcId="{B22DA397-0079-46B6-A52D-386C348F70E9}" destId="{92B742D0-6559-480C-B662-40180A17BDA2}" srcOrd="2" destOrd="0" presId="urn:microsoft.com/office/officeart/2009/3/layout/StepUpProcess"/>
    <dgm:cxn modelId="{6FD8C018-FE9C-4A69-95E4-10BC4052A80A}" type="presParOf" srcId="{92B742D0-6559-480C-B662-40180A17BDA2}" destId="{DF798694-0B40-44CE-85D6-B36354BA8E5F}" srcOrd="0" destOrd="0" presId="urn:microsoft.com/office/officeart/2009/3/layout/StepUpProcess"/>
    <dgm:cxn modelId="{B424BA86-C428-484D-A79B-6A24E8827024}" type="presParOf" srcId="{92B742D0-6559-480C-B662-40180A17BDA2}" destId="{AB6252DD-7D3A-4FA8-BD84-0AB4B745C3F8}" srcOrd="1" destOrd="0" presId="urn:microsoft.com/office/officeart/2009/3/layout/StepUpProcess"/>
    <dgm:cxn modelId="{D4887CE4-933E-4163-9E84-4ADA6928F2F6}" type="presParOf" srcId="{92B742D0-6559-480C-B662-40180A17BDA2}" destId="{26078D7D-545D-48BE-BB42-6A5E0E045E64}" srcOrd="2" destOrd="0" presId="urn:microsoft.com/office/officeart/2009/3/layout/StepUpProcess"/>
    <dgm:cxn modelId="{BECFDB51-D245-4740-825C-5F2D81E530D4}" type="presParOf" srcId="{B22DA397-0079-46B6-A52D-386C348F70E9}" destId="{3EF93E77-1A25-40F0-A8F0-15013CC28259}" srcOrd="3" destOrd="0" presId="urn:microsoft.com/office/officeart/2009/3/layout/StepUpProcess"/>
    <dgm:cxn modelId="{396AD498-4149-48CD-BCB5-BAC551339D9B}" type="presParOf" srcId="{3EF93E77-1A25-40F0-A8F0-15013CC28259}" destId="{F50E6552-DB29-49BB-99EE-01B614111C70}" srcOrd="0" destOrd="0" presId="urn:microsoft.com/office/officeart/2009/3/layout/StepUpProcess"/>
    <dgm:cxn modelId="{E77A41C2-75CA-4A8C-807E-68F844E6AF55}" type="presParOf" srcId="{B22DA397-0079-46B6-A52D-386C348F70E9}" destId="{7CA4F3C5-68C1-4361-8B63-85C8F4F70EEC}" srcOrd="4" destOrd="0" presId="urn:microsoft.com/office/officeart/2009/3/layout/StepUpProcess"/>
    <dgm:cxn modelId="{889994D3-E783-427A-9D33-D3243A6C6913}" type="presParOf" srcId="{7CA4F3C5-68C1-4361-8B63-85C8F4F70EEC}" destId="{217C8276-C9CF-41AB-8670-4C46472AAC05}" srcOrd="0" destOrd="0" presId="urn:microsoft.com/office/officeart/2009/3/layout/StepUpProcess"/>
    <dgm:cxn modelId="{83F31239-82EC-438E-925B-952C21BD0485}" type="presParOf" srcId="{7CA4F3C5-68C1-4361-8B63-85C8F4F70EEC}" destId="{D6A329D0-1D67-47C2-8A33-31A37D81EAF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55014EB-0979-433C-88AA-72D9B5267000}" type="doc">
      <dgm:prSet loTypeId="urn:microsoft.com/office/officeart/2009/3/layout/StepUpProcess" loCatId="process" qsTypeId="urn:microsoft.com/office/officeart/2005/8/quickstyle/simple1" qsCatId="simple" csTypeId="urn:microsoft.com/office/officeart/2005/8/colors/accent2_2" csCatId="accent2" phldr="0"/>
      <dgm:spPr/>
      <dgm:t>
        <a:bodyPr/>
        <a:lstStyle/>
        <a:p>
          <a:endParaRPr lang="en-US"/>
        </a:p>
      </dgm:t>
    </dgm:pt>
    <dgm:pt modelId="{A3E55CD2-0486-4900-BC58-9F60B3480D44}">
      <dgm:prSet phldrT="[Text]" phldr="1"/>
      <dgm:spPr/>
      <dgm:t>
        <a:bodyPr/>
        <a:lstStyle/>
        <a:p>
          <a:endParaRPr lang="en-US"/>
        </a:p>
      </dgm:t>
    </dgm:pt>
    <dgm:pt modelId="{FC39E9B3-539E-4BA9-84D5-1C964CEB7E95}" type="parTrans" cxnId="{D75F137A-5507-4C37-AE61-B308EFCB8E72}">
      <dgm:prSet/>
      <dgm:spPr/>
      <dgm:t>
        <a:bodyPr/>
        <a:lstStyle/>
        <a:p>
          <a:endParaRPr lang="en-US"/>
        </a:p>
      </dgm:t>
    </dgm:pt>
    <dgm:pt modelId="{AC5C48E1-A041-4944-AEBE-555DA3AAD449}" type="sibTrans" cxnId="{D75F137A-5507-4C37-AE61-B308EFCB8E72}">
      <dgm:prSet/>
      <dgm:spPr/>
      <dgm:t>
        <a:bodyPr/>
        <a:lstStyle/>
        <a:p>
          <a:endParaRPr lang="en-US"/>
        </a:p>
      </dgm:t>
    </dgm:pt>
    <dgm:pt modelId="{2331AE60-2513-4102-9248-2D855DC2D068}">
      <dgm:prSet phldrT="[Text]" phldr="1"/>
      <dgm:spPr/>
      <dgm:t>
        <a:bodyPr/>
        <a:lstStyle/>
        <a:p>
          <a:endParaRPr lang="en-US"/>
        </a:p>
      </dgm:t>
    </dgm:pt>
    <dgm:pt modelId="{B7A92A66-A94B-4D4E-9B62-C2BF9F97E4A1}" type="parTrans" cxnId="{F510BACC-3BB0-4F74-9ED4-10EB9AB7C2C2}">
      <dgm:prSet/>
      <dgm:spPr/>
      <dgm:t>
        <a:bodyPr/>
        <a:lstStyle/>
        <a:p>
          <a:endParaRPr lang="en-US"/>
        </a:p>
      </dgm:t>
    </dgm:pt>
    <dgm:pt modelId="{225B0462-BF02-475F-82A1-2781793ECFD4}" type="sibTrans" cxnId="{F510BACC-3BB0-4F74-9ED4-10EB9AB7C2C2}">
      <dgm:prSet/>
      <dgm:spPr/>
      <dgm:t>
        <a:bodyPr/>
        <a:lstStyle/>
        <a:p>
          <a:endParaRPr lang="en-US"/>
        </a:p>
      </dgm:t>
    </dgm:pt>
    <dgm:pt modelId="{A8DB9826-0C22-47EE-8DD9-8FC8FB7F5815}">
      <dgm:prSet phldrT="[Text]" phldr="1"/>
      <dgm:spPr/>
      <dgm:t>
        <a:bodyPr/>
        <a:lstStyle/>
        <a:p>
          <a:endParaRPr lang="en-US"/>
        </a:p>
      </dgm:t>
    </dgm:pt>
    <dgm:pt modelId="{9E4C3D9F-DB83-40B1-9615-BAD61F6FA2BB}" type="parTrans" cxnId="{EEAB56E5-BD59-4F6F-A6EC-614AAE916860}">
      <dgm:prSet/>
      <dgm:spPr/>
      <dgm:t>
        <a:bodyPr/>
        <a:lstStyle/>
        <a:p>
          <a:endParaRPr lang="en-US"/>
        </a:p>
      </dgm:t>
    </dgm:pt>
    <dgm:pt modelId="{FF261D79-2474-45BC-BB60-CBE0E0D2BF15}" type="sibTrans" cxnId="{EEAB56E5-BD59-4F6F-A6EC-614AAE916860}">
      <dgm:prSet/>
      <dgm:spPr/>
      <dgm:t>
        <a:bodyPr/>
        <a:lstStyle/>
        <a:p>
          <a:endParaRPr lang="en-US"/>
        </a:p>
      </dgm:t>
    </dgm:pt>
    <dgm:pt modelId="{B22DA397-0079-46B6-A52D-386C348F70E9}" type="pres">
      <dgm:prSet presAssocID="{D55014EB-0979-433C-88AA-72D9B526700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E1FB5FD-FAB5-42B9-ABB4-20DD85A20B0C}" type="pres">
      <dgm:prSet presAssocID="{A3E55CD2-0486-4900-BC58-9F60B3480D44}" presName="composite" presStyleCnt="0"/>
      <dgm:spPr/>
    </dgm:pt>
    <dgm:pt modelId="{5E463DA5-2D0A-4F0F-A4DF-DE56C7860ECD}" type="pres">
      <dgm:prSet presAssocID="{A3E55CD2-0486-4900-BC58-9F60B3480D44}" presName="LShape" presStyleLbl="alignNode1" presStyleIdx="0" presStyleCnt="5"/>
      <dgm:spPr/>
    </dgm:pt>
    <dgm:pt modelId="{8B833407-EC43-4C97-BC0D-BA0B4B18F3F2}" type="pres">
      <dgm:prSet presAssocID="{A3E55CD2-0486-4900-BC58-9F60B3480D44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CB5E6-1028-448D-8713-CE971F501E39}" type="pres">
      <dgm:prSet presAssocID="{A3E55CD2-0486-4900-BC58-9F60B3480D44}" presName="Triangle" presStyleLbl="alignNode1" presStyleIdx="1" presStyleCnt="5"/>
      <dgm:spPr/>
    </dgm:pt>
    <dgm:pt modelId="{9D3ABA10-16D8-4686-AAE4-C549091F64A6}" type="pres">
      <dgm:prSet presAssocID="{AC5C48E1-A041-4944-AEBE-555DA3AAD449}" presName="sibTrans" presStyleCnt="0"/>
      <dgm:spPr/>
    </dgm:pt>
    <dgm:pt modelId="{8F4C8B7E-4DED-45A7-AC09-4AA07BF55A81}" type="pres">
      <dgm:prSet presAssocID="{AC5C48E1-A041-4944-AEBE-555DA3AAD449}" presName="space" presStyleCnt="0"/>
      <dgm:spPr/>
    </dgm:pt>
    <dgm:pt modelId="{92B742D0-6559-480C-B662-40180A17BDA2}" type="pres">
      <dgm:prSet presAssocID="{2331AE60-2513-4102-9248-2D855DC2D068}" presName="composite" presStyleCnt="0"/>
      <dgm:spPr/>
    </dgm:pt>
    <dgm:pt modelId="{DF798694-0B40-44CE-85D6-B36354BA8E5F}" type="pres">
      <dgm:prSet presAssocID="{2331AE60-2513-4102-9248-2D855DC2D068}" presName="LShape" presStyleLbl="alignNode1" presStyleIdx="2" presStyleCnt="5"/>
      <dgm:spPr/>
    </dgm:pt>
    <dgm:pt modelId="{AB6252DD-7D3A-4FA8-BD84-0AB4B745C3F8}" type="pres">
      <dgm:prSet presAssocID="{2331AE60-2513-4102-9248-2D855DC2D068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78D7D-545D-48BE-BB42-6A5E0E045E64}" type="pres">
      <dgm:prSet presAssocID="{2331AE60-2513-4102-9248-2D855DC2D068}" presName="Triangle" presStyleLbl="alignNode1" presStyleIdx="3" presStyleCnt="5"/>
      <dgm:spPr/>
    </dgm:pt>
    <dgm:pt modelId="{3EF93E77-1A25-40F0-A8F0-15013CC28259}" type="pres">
      <dgm:prSet presAssocID="{225B0462-BF02-475F-82A1-2781793ECFD4}" presName="sibTrans" presStyleCnt="0"/>
      <dgm:spPr/>
    </dgm:pt>
    <dgm:pt modelId="{F50E6552-DB29-49BB-99EE-01B614111C70}" type="pres">
      <dgm:prSet presAssocID="{225B0462-BF02-475F-82A1-2781793ECFD4}" presName="space" presStyleCnt="0"/>
      <dgm:spPr/>
    </dgm:pt>
    <dgm:pt modelId="{7CA4F3C5-68C1-4361-8B63-85C8F4F70EEC}" type="pres">
      <dgm:prSet presAssocID="{A8DB9826-0C22-47EE-8DD9-8FC8FB7F5815}" presName="composite" presStyleCnt="0"/>
      <dgm:spPr/>
    </dgm:pt>
    <dgm:pt modelId="{217C8276-C9CF-41AB-8670-4C46472AAC05}" type="pres">
      <dgm:prSet presAssocID="{A8DB9826-0C22-47EE-8DD9-8FC8FB7F5815}" presName="LShape" presStyleLbl="alignNode1" presStyleIdx="4" presStyleCnt="5"/>
      <dgm:spPr/>
    </dgm:pt>
    <dgm:pt modelId="{D6A329D0-1D67-47C2-8A33-31A37D81EAFD}" type="pres">
      <dgm:prSet presAssocID="{A8DB9826-0C22-47EE-8DD9-8FC8FB7F5815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10BACC-3BB0-4F74-9ED4-10EB9AB7C2C2}" srcId="{D55014EB-0979-433C-88AA-72D9B5267000}" destId="{2331AE60-2513-4102-9248-2D855DC2D068}" srcOrd="1" destOrd="0" parTransId="{B7A92A66-A94B-4D4E-9B62-C2BF9F97E4A1}" sibTransId="{225B0462-BF02-475F-82A1-2781793ECFD4}"/>
    <dgm:cxn modelId="{973A6972-A585-4A0B-A1AD-837FF9198C2C}" type="presOf" srcId="{2331AE60-2513-4102-9248-2D855DC2D068}" destId="{AB6252DD-7D3A-4FA8-BD84-0AB4B745C3F8}" srcOrd="0" destOrd="0" presId="urn:microsoft.com/office/officeart/2009/3/layout/StepUpProcess"/>
    <dgm:cxn modelId="{A364AC5B-69A2-42B3-A4F5-2F8A7D68C0FE}" type="presOf" srcId="{A3E55CD2-0486-4900-BC58-9F60B3480D44}" destId="{8B833407-EC43-4C97-BC0D-BA0B4B18F3F2}" srcOrd="0" destOrd="0" presId="urn:microsoft.com/office/officeart/2009/3/layout/StepUpProcess"/>
    <dgm:cxn modelId="{5E1786A9-74C7-4A19-9E9D-68C7ADD17BBE}" type="presOf" srcId="{D55014EB-0979-433C-88AA-72D9B5267000}" destId="{B22DA397-0079-46B6-A52D-386C348F70E9}" srcOrd="0" destOrd="0" presId="urn:microsoft.com/office/officeart/2009/3/layout/StepUpProcess"/>
    <dgm:cxn modelId="{7FD9440C-4452-437B-A0F0-D00010E25C2D}" type="presOf" srcId="{A8DB9826-0C22-47EE-8DD9-8FC8FB7F5815}" destId="{D6A329D0-1D67-47C2-8A33-31A37D81EAFD}" srcOrd="0" destOrd="0" presId="urn:microsoft.com/office/officeart/2009/3/layout/StepUpProcess"/>
    <dgm:cxn modelId="{D75F137A-5507-4C37-AE61-B308EFCB8E72}" srcId="{D55014EB-0979-433C-88AA-72D9B5267000}" destId="{A3E55CD2-0486-4900-BC58-9F60B3480D44}" srcOrd="0" destOrd="0" parTransId="{FC39E9B3-539E-4BA9-84D5-1C964CEB7E95}" sibTransId="{AC5C48E1-A041-4944-AEBE-555DA3AAD449}"/>
    <dgm:cxn modelId="{EEAB56E5-BD59-4F6F-A6EC-614AAE916860}" srcId="{D55014EB-0979-433C-88AA-72D9B5267000}" destId="{A8DB9826-0C22-47EE-8DD9-8FC8FB7F5815}" srcOrd="2" destOrd="0" parTransId="{9E4C3D9F-DB83-40B1-9615-BAD61F6FA2BB}" sibTransId="{FF261D79-2474-45BC-BB60-CBE0E0D2BF15}"/>
    <dgm:cxn modelId="{47DDD3E3-29FB-4C9C-810D-70BB396C0C44}" type="presParOf" srcId="{B22DA397-0079-46B6-A52D-386C348F70E9}" destId="{CE1FB5FD-FAB5-42B9-ABB4-20DD85A20B0C}" srcOrd="0" destOrd="0" presId="urn:microsoft.com/office/officeart/2009/3/layout/StepUpProcess"/>
    <dgm:cxn modelId="{83064491-9BAB-4588-9CF5-6DF4DB9B0271}" type="presParOf" srcId="{CE1FB5FD-FAB5-42B9-ABB4-20DD85A20B0C}" destId="{5E463DA5-2D0A-4F0F-A4DF-DE56C7860ECD}" srcOrd="0" destOrd="0" presId="urn:microsoft.com/office/officeart/2009/3/layout/StepUpProcess"/>
    <dgm:cxn modelId="{9DC1832A-A4FC-4BDD-A923-35736D131FB4}" type="presParOf" srcId="{CE1FB5FD-FAB5-42B9-ABB4-20DD85A20B0C}" destId="{8B833407-EC43-4C97-BC0D-BA0B4B18F3F2}" srcOrd="1" destOrd="0" presId="urn:microsoft.com/office/officeart/2009/3/layout/StepUpProcess"/>
    <dgm:cxn modelId="{D0F42770-6357-434C-B771-2F459A747D03}" type="presParOf" srcId="{CE1FB5FD-FAB5-42B9-ABB4-20DD85A20B0C}" destId="{4F9CB5E6-1028-448D-8713-CE971F501E39}" srcOrd="2" destOrd="0" presId="urn:microsoft.com/office/officeart/2009/3/layout/StepUpProcess"/>
    <dgm:cxn modelId="{DB2B9813-D030-4473-AD44-E75404FBF881}" type="presParOf" srcId="{B22DA397-0079-46B6-A52D-386C348F70E9}" destId="{9D3ABA10-16D8-4686-AAE4-C549091F64A6}" srcOrd="1" destOrd="0" presId="urn:microsoft.com/office/officeart/2009/3/layout/StepUpProcess"/>
    <dgm:cxn modelId="{85836B0C-BFE9-4E68-85DF-1E4495FC5F2F}" type="presParOf" srcId="{9D3ABA10-16D8-4686-AAE4-C549091F64A6}" destId="{8F4C8B7E-4DED-45A7-AC09-4AA07BF55A81}" srcOrd="0" destOrd="0" presId="urn:microsoft.com/office/officeart/2009/3/layout/StepUpProcess"/>
    <dgm:cxn modelId="{9F04BD8A-04E4-4EEC-9CBB-67E2B15CE40C}" type="presParOf" srcId="{B22DA397-0079-46B6-A52D-386C348F70E9}" destId="{92B742D0-6559-480C-B662-40180A17BDA2}" srcOrd="2" destOrd="0" presId="urn:microsoft.com/office/officeart/2009/3/layout/StepUpProcess"/>
    <dgm:cxn modelId="{6FD8C018-FE9C-4A69-95E4-10BC4052A80A}" type="presParOf" srcId="{92B742D0-6559-480C-B662-40180A17BDA2}" destId="{DF798694-0B40-44CE-85D6-B36354BA8E5F}" srcOrd="0" destOrd="0" presId="urn:microsoft.com/office/officeart/2009/3/layout/StepUpProcess"/>
    <dgm:cxn modelId="{B424BA86-C428-484D-A79B-6A24E8827024}" type="presParOf" srcId="{92B742D0-6559-480C-B662-40180A17BDA2}" destId="{AB6252DD-7D3A-4FA8-BD84-0AB4B745C3F8}" srcOrd="1" destOrd="0" presId="urn:microsoft.com/office/officeart/2009/3/layout/StepUpProcess"/>
    <dgm:cxn modelId="{D4887CE4-933E-4163-9E84-4ADA6928F2F6}" type="presParOf" srcId="{92B742D0-6559-480C-B662-40180A17BDA2}" destId="{26078D7D-545D-48BE-BB42-6A5E0E045E64}" srcOrd="2" destOrd="0" presId="urn:microsoft.com/office/officeart/2009/3/layout/StepUpProcess"/>
    <dgm:cxn modelId="{BECFDB51-D245-4740-825C-5F2D81E530D4}" type="presParOf" srcId="{B22DA397-0079-46B6-A52D-386C348F70E9}" destId="{3EF93E77-1A25-40F0-A8F0-15013CC28259}" srcOrd="3" destOrd="0" presId="urn:microsoft.com/office/officeart/2009/3/layout/StepUpProcess"/>
    <dgm:cxn modelId="{396AD498-4149-48CD-BCB5-BAC551339D9B}" type="presParOf" srcId="{3EF93E77-1A25-40F0-A8F0-15013CC28259}" destId="{F50E6552-DB29-49BB-99EE-01B614111C70}" srcOrd="0" destOrd="0" presId="urn:microsoft.com/office/officeart/2009/3/layout/StepUpProcess"/>
    <dgm:cxn modelId="{E77A41C2-75CA-4A8C-807E-68F844E6AF55}" type="presParOf" srcId="{B22DA397-0079-46B6-A52D-386C348F70E9}" destId="{7CA4F3C5-68C1-4361-8B63-85C8F4F70EEC}" srcOrd="4" destOrd="0" presId="urn:microsoft.com/office/officeart/2009/3/layout/StepUpProcess"/>
    <dgm:cxn modelId="{889994D3-E783-427A-9D33-D3243A6C6913}" type="presParOf" srcId="{7CA4F3C5-68C1-4361-8B63-85C8F4F70EEC}" destId="{217C8276-C9CF-41AB-8670-4C46472AAC05}" srcOrd="0" destOrd="0" presId="urn:microsoft.com/office/officeart/2009/3/layout/StepUpProcess"/>
    <dgm:cxn modelId="{83F31239-82EC-438E-925B-952C21BD0485}" type="presParOf" srcId="{7CA4F3C5-68C1-4361-8B63-85C8F4F70EEC}" destId="{D6A329D0-1D67-47C2-8A33-31A37D81EAF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55014EB-0979-433C-88AA-72D9B5267000}" type="doc">
      <dgm:prSet loTypeId="urn:microsoft.com/office/officeart/2009/3/layout/StepUpProcess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E55CD2-0486-4900-BC58-9F60B3480D44}">
      <dgm:prSet phldrT="[Text]" phldr="1"/>
      <dgm:spPr/>
      <dgm:t>
        <a:bodyPr/>
        <a:lstStyle/>
        <a:p>
          <a:endParaRPr lang="en-US" dirty="0"/>
        </a:p>
      </dgm:t>
    </dgm:pt>
    <dgm:pt modelId="{FC39E9B3-539E-4BA9-84D5-1C964CEB7E95}" type="parTrans" cxnId="{D75F137A-5507-4C37-AE61-B308EFCB8E72}">
      <dgm:prSet/>
      <dgm:spPr/>
      <dgm:t>
        <a:bodyPr/>
        <a:lstStyle/>
        <a:p>
          <a:endParaRPr lang="en-US"/>
        </a:p>
      </dgm:t>
    </dgm:pt>
    <dgm:pt modelId="{AC5C48E1-A041-4944-AEBE-555DA3AAD449}" type="sibTrans" cxnId="{D75F137A-5507-4C37-AE61-B308EFCB8E72}">
      <dgm:prSet/>
      <dgm:spPr/>
      <dgm:t>
        <a:bodyPr/>
        <a:lstStyle/>
        <a:p>
          <a:endParaRPr lang="en-US"/>
        </a:p>
      </dgm:t>
    </dgm:pt>
    <dgm:pt modelId="{2331AE60-2513-4102-9248-2D855DC2D068}">
      <dgm:prSet phldrT="[Text]" phldr="1"/>
      <dgm:spPr/>
      <dgm:t>
        <a:bodyPr/>
        <a:lstStyle/>
        <a:p>
          <a:endParaRPr lang="en-US"/>
        </a:p>
      </dgm:t>
    </dgm:pt>
    <dgm:pt modelId="{B7A92A66-A94B-4D4E-9B62-C2BF9F97E4A1}" type="parTrans" cxnId="{F510BACC-3BB0-4F74-9ED4-10EB9AB7C2C2}">
      <dgm:prSet/>
      <dgm:spPr/>
      <dgm:t>
        <a:bodyPr/>
        <a:lstStyle/>
        <a:p>
          <a:endParaRPr lang="en-US"/>
        </a:p>
      </dgm:t>
    </dgm:pt>
    <dgm:pt modelId="{225B0462-BF02-475F-82A1-2781793ECFD4}" type="sibTrans" cxnId="{F510BACC-3BB0-4F74-9ED4-10EB9AB7C2C2}">
      <dgm:prSet/>
      <dgm:spPr/>
      <dgm:t>
        <a:bodyPr/>
        <a:lstStyle/>
        <a:p>
          <a:endParaRPr lang="en-US"/>
        </a:p>
      </dgm:t>
    </dgm:pt>
    <dgm:pt modelId="{A8DB9826-0C22-47EE-8DD9-8FC8FB7F5815}">
      <dgm:prSet phldrT="[Text]" phldr="1"/>
      <dgm:spPr/>
      <dgm:t>
        <a:bodyPr/>
        <a:lstStyle/>
        <a:p>
          <a:endParaRPr lang="en-US" dirty="0"/>
        </a:p>
      </dgm:t>
    </dgm:pt>
    <dgm:pt modelId="{9E4C3D9F-DB83-40B1-9615-BAD61F6FA2BB}" type="parTrans" cxnId="{EEAB56E5-BD59-4F6F-A6EC-614AAE916860}">
      <dgm:prSet/>
      <dgm:spPr/>
      <dgm:t>
        <a:bodyPr/>
        <a:lstStyle/>
        <a:p>
          <a:endParaRPr lang="en-US"/>
        </a:p>
      </dgm:t>
    </dgm:pt>
    <dgm:pt modelId="{FF261D79-2474-45BC-BB60-CBE0E0D2BF15}" type="sibTrans" cxnId="{EEAB56E5-BD59-4F6F-A6EC-614AAE916860}">
      <dgm:prSet/>
      <dgm:spPr/>
      <dgm:t>
        <a:bodyPr/>
        <a:lstStyle/>
        <a:p>
          <a:endParaRPr lang="en-US"/>
        </a:p>
      </dgm:t>
    </dgm:pt>
    <dgm:pt modelId="{72B26461-A947-43C7-BAD0-68C49AA308B9}">
      <dgm:prSet/>
      <dgm:spPr/>
      <dgm:t>
        <a:bodyPr/>
        <a:lstStyle/>
        <a:p>
          <a:r>
            <a:rPr lang="en-US" dirty="0"/>
            <a:t>[Text]</a:t>
          </a:r>
        </a:p>
      </dgm:t>
    </dgm:pt>
    <dgm:pt modelId="{9919D86D-F298-4CB2-AAFF-8392AFFA4AEC}" type="parTrans" cxnId="{9B6B6B25-ECF6-4D29-AC99-E71DA1853706}">
      <dgm:prSet/>
      <dgm:spPr/>
      <dgm:t>
        <a:bodyPr/>
        <a:lstStyle/>
        <a:p>
          <a:endParaRPr lang="en-US"/>
        </a:p>
      </dgm:t>
    </dgm:pt>
    <dgm:pt modelId="{05E11318-AE2D-486C-817A-F75F129FD8B4}" type="sibTrans" cxnId="{9B6B6B25-ECF6-4D29-AC99-E71DA1853706}">
      <dgm:prSet/>
      <dgm:spPr/>
      <dgm:t>
        <a:bodyPr/>
        <a:lstStyle/>
        <a:p>
          <a:endParaRPr lang="en-US"/>
        </a:p>
      </dgm:t>
    </dgm:pt>
    <dgm:pt modelId="{E4C2CFCB-5013-4786-B21F-5E9BD07207DA}">
      <dgm:prSet/>
      <dgm:spPr/>
      <dgm:t>
        <a:bodyPr/>
        <a:lstStyle/>
        <a:p>
          <a:r>
            <a:rPr lang="en-US" dirty="0"/>
            <a:t>[Text]</a:t>
          </a:r>
        </a:p>
      </dgm:t>
    </dgm:pt>
    <dgm:pt modelId="{D2E4A19E-DF37-4A89-9044-C23005D0CEA4}" type="parTrans" cxnId="{3B8A9E3A-8180-42B2-BD50-45D82D650945}">
      <dgm:prSet/>
      <dgm:spPr/>
      <dgm:t>
        <a:bodyPr/>
        <a:lstStyle/>
        <a:p>
          <a:endParaRPr lang="en-US"/>
        </a:p>
      </dgm:t>
    </dgm:pt>
    <dgm:pt modelId="{77C91DE1-F8DD-4A4F-B75B-43EFCFBBED8D}" type="sibTrans" cxnId="{3B8A9E3A-8180-42B2-BD50-45D82D650945}">
      <dgm:prSet/>
      <dgm:spPr/>
      <dgm:t>
        <a:bodyPr/>
        <a:lstStyle/>
        <a:p>
          <a:endParaRPr lang="en-US"/>
        </a:p>
      </dgm:t>
    </dgm:pt>
    <dgm:pt modelId="{19F5A359-A39C-400D-B6F9-C86AA9A4E2F4}">
      <dgm:prSet/>
      <dgm:spPr/>
      <dgm:t>
        <a:bodyPr/>
        <a:lstStyle/>
        <a:p>
          <a:r>
            <a:rPr lang="en-US" dirty="0"/>
            <a:t>[Text]</a:t>
          </a:r>
        </a:p>
      </dgm:t>
    </dgm:pt>
    <dgm:pt modelId="{477E8066-C0B7-4999-9018-839924263356}" type="parTrans" cxnId="{4A1BEE60-9F65-4C85-9106-685CE2FDC880}">
      <dgm:prSet/>
      <dgm:spPr/>
      <dgm:t>
        <a:bodyPr/>
        <a:lstStyle/>
        <a:p>
          <a:endParaRPr lang="en-US"/>
        </a:p>
      </dgm:t>
    </dgm:pt>
    <dgm:pt modelId="{6FAAB549-8A5B-4AB9-BEDA-B7CFCC3C8C33}" type="sibTrans" cxnId="{4A1BEE60-9F65-4C85-9106-685CE2FDC880}">
      <dgm:prSet/>
      <dgm:spPr/>
      <dgm:t>
        <a:bodyPr/>
        <a:lstStyle/>
        <a:p>
          <a:endParaRPr lang="en-US"/>
        </a:p>
      </dgm:t>
    </dgm:pt>
    <dgm:pt modelId="{B22DA397-0079-46B6-A52D-386C348F70E9}" type="pres">
      <dgm:prSet presAssocID="{D55014EB-0979-433C-88AA-72D9B526700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E1FB5FD-FAB5-42B9-ABB4-20DD85A20B0C}" type="pres">
      <dgm:prSet presAssocID="{A3E55CD2-0486-4900-BC58-9F60B3480D44}" presName="composite" presStyleCnt="0"/>
      <dgm:spPr/>
    </dgm:pt>
    <dgm:pt modelId="{5E463DA5-2D0A-4F0F-A4DF-DE56C7860ECD}" type="pres">
      <dgm:prSet presAssocID="{A3E55CD2-0486-4900-BC58-9F60B3480D44}" presName="LShape" presStyleLbl="alignNode1" presStyleIdx="0" presStyleCnt="11"/>
      <dgm:spPr/>
    </dgm:pt>
    <dgm:pt modelId="{8B833407-EC43-4C97-BC0D-BA0B4B18F3F2}" type="pres">
      <dgm:prSet presAssocID="{A3E55CD2-0486-4900-BC58-9F60B3480D44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CB5E6-1028-448D-8713-CE971F501E39}" type="pres">
      <dgm:prSet presAssocID="{A3E55CD2-0486-4900-BC58-9F60B3480D44}" presName="Triangle" presStyleLbl="alignNode1" presStyleIdx="1" presStyleCnt="11"/>
      <dgm:spPr/>
    </dgm:pt>
    <dgm:pt modelId="{9D3ABA10-16D8-4686-AAE4-C549091F64A6}" type="pres">
      <dgm:prSet presAssocID="{AC5C48E1-A041-4944-AEBE-555DA3AAD449}" presName="sibTrans" presStyleCnt="0"/>
      <dgm:spPr/>
    </dgm:pt>
    <dgm:pt modelId="{8F4C8B7E-4DED-45A7-AC09-4AA07BF55A81}" type="pres">
      <dgm:prSet presAssocID="{AC5C48E1-A041-4944-AEBE-555DA3AAD449}" presName="space" presStyleCnt="0"/>
      <dgm:spPr/>
    </dgm:pt>
    <dgm:pt modelId="{92B742D0-6559-480C-B662-40180A17BDA2}" type="pres">
      <dgm:prSet presAssocID="{2331AE60-2513-4102-9248-2D855DC2D068}" presName="composite" presStyleCnt="0"/>
      <dgm:spPr/>
    </dgm:pt>
    <dgm:pt modelId="{DF798694-0B40-44CE-85D6-B36354BA8E5F}" type="pres">
      <dgm:prSet presAssocID="{2331AE60-2513-4102-9248-2D855DC2D068}" presName="LShape" presStyleLbl="alignNode1" presStyleIdx="2" presStyleCnt="11"/>
      <dgm:spPr/>
    </dgm:pt>
    <dgm:pt modelId="{AB6252DD-7D3A-4FA8-BD84-0AB4B745C3F8}" type="pres">
      <dgm:prSet presAssocID="{2331AE60-2513-4102-9248-2D855DC2D068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78D7D-545D-48BE-BB42-6A5E0E045E64}" type="pres">
      <dgm:prSet presAssocID="{2331AE60-2513-4102-9248-2D855DC2D068}" presName="Triangle" presStyleLbl="alignNode1" presStyleIdx="3" presStyleCnt="11"/>
      <dgm:spPr/>
    </dgm:pt>
    <dgm:pt modelId="{3EF93E77-1A25-40F0-A8F0-15013CC28259}" type="pres">
      <dgm:prSet presAssocID="{225B0462-BF02-475F-82A1-2781793ECFD4}" presName="sibTrans" presStyleCnt="0"/>
      <dgm:spPr/>
    </dgm:pt>
    <dgm:pt modelId="{F50E6552-DB29-49BB-99EE-01B614111C70}" type="pres">
      <dgm:prSet presAssocID="{225B0462-BF02-475F-82A1-2781793ECFD4}" presName="space" presStyleCnt="0"/>
      <dgm:spPr/>
    </dgm:pt>
    <dgm:pt modelId="{7CA4F3C5-68C1-4361-8B63-85C8F4F70EEC}" type="pres">
      <dgm:prSet presAssocID="{A8DB9826-0C22-47EE-8DD9-8FC8FB7F5815}" presName="composite" presStyleCnt="0"/>
      <dgm:spPr/>
    </dgm:pt>
    <dgm:pt modelId="{217C8276-C9CF-41AB-8670-4C46472AAC05}" type="pres">
      <dgm:prSet presAssocID="{A8DB9826-0C22-47EE-8DD9-8FC8FB7F5815}" presName="LShape" presStyleLbl="alignNode1" presStyleIdx="4" presStyleCnt="11"/>
      <dgm:spPr/>
    </dgm:pt>
    <dgm:pt modelId="{D6A329D0-1D67-47C2-8A33-31A37D81EAFD}" type="pres">
      <dgm:prSet presAssocID="{A8DB9826-0C22-47EE-8DD9-8FC8FB7F5815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BE1F4-AD18-400D-AB8A-4E363227BEE1}" type="pres">
      <dgm:prSet presAssocID="{A8DB9826-0C22-47EE-8DD9-8FC8FB7F5815}" presName="Triangle" presStyleLbl="alignNode1" presStyleIdx="5" presStyleCnt="11"/>
      <dgm:spPr/>
    </dgm:pt>
    <dgm:pt modelId="{AC3E3790-A242-4536-857D-12A1DB8ABEAA}" type="pres">
      <dgm:prSet presAssocID="{FF261D79-2474-45BC-BB60-CBE0E0D2BF15}" presName="sibTrans" presStyleCnt="0"/>
      <dgm:spPr/>
    </dgm:pt>
    <dgm:pt modelId="{F73A026C-C1E4-40BC-8097-85D1A5D7C0CE}" type="pres">
      <dgm:prSet presAssocID="{FF261D79-2474-45BC-BB60-CBE0E0D2BF15}" presName="space" presStyleCnt="0"/>
      <dgm:spPr/>
    </dgm:pt>
    <dgm:pt modelId="{83F3565C-4CFC-4B22-8EA0-DB5D9E61F487}" type="pres">
      <dgm:prSet presAssocID="{72B26461-A947-43C7-BAD0-68C49AA308B9}" presName="composite" presStyleCnt="0"/>
      <dgm:spPr/>
    </dgm:pt>
    <dgm:pt modelId="{14221602-DA06-410B-82B1-0C8BD43A977B}" type="pres">
      <dgm:prSet presAssocID="{72B26461-A947-43C7-BAD0-68C49AA308B9}" presName="LShape" presStyleLbl="alignNode1" presStyleIdx="6" presStyleCnt="11"/>
      <dgm:spPr/>
    </dgm:pt>
    <dgm:pt modelId="{63F93394-C3FA-4A7F-A260-ED62454AF852}" type="pres">
      <dgm:prSet presAssocID="{72B26461-A947-43C7-BAD0-68C49AA308B9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FE181-A5FD-45F4-B8A1-B62FB90DFF88}" type="pres">
      <dgm:prSet presAssocID="{72B26461-A947-43C7-BAD0-68C49AA308B9}" presName="Triangle" presStyleLbl="alignNode1" presStyleIdx="7" presStyleCnt="11"/>
      <dgm:spPr/>
    </dgm:pt>
    <dgm:pt modelId="{B84BCEC0-0103-4AA1-AEB1-449FD0695DC3}" type="pres">
      <dgm:prSet presAssocID="{05E11318-AE2D-486C-817A-F75F129FD8B4}" presName="sibTrans" presStyleCnt="0"/>
      <dgm:spPr/>
    </dgm:pt>
    <dgm:pt modelId="{8DFDAD2C-7694-46E8-9E9B-39D6E767862E}" type="pres">
      <dgm:prSet presAssocID="{05E11318-AE2D-486C-817A-F75F129FD8B4}" presName="space" presStyleCnt="0"/>
      <dgm:spPr/>
    </dgm:pt>
    <dgm:pt modelId="{76186E8C-9381-4C6E-9B71-54713196F35C}" type="pres">
      <dgm:prSet presAssocID="{E4C2CFCB-5013-4786-B21F-5E9BD07207DA}" presName="composite" presStyleCnt="0"/>
      <dgm:spPr/>
    </dgm:pt>
    <dgm:pt modelId="{9EFCEC1B-753B-474C-9CDB-00F79B930429}" type="pres">
      <dgm:prSet presAssocID="{E4C2CFCB-5013-4786-B21F-5E9BD07207DA}" presName="LShape" presStyleLbl="alignNode1" presStyleIdx="8" presStyleCnt="11"/>
      <dgm:spPr/>
    </dgm:pt>
    <dgm:pt modelId="{156A7304-6EF0-4185-BC71-E32650EA3A1A}" type="pres">
      <dgm:prSet presAssocID="{E4C2CFCB-5013-4786-B21F-5E9BD07207D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47FC2-4B15-4933-AF65-55BE58680FE3}" type="pres">
      <dgm:prSet presAssocID="{E4C2CFCB-5013-4786-B21F-5E9BD07207DA}" presName="Triangle" presStyleLbl="alignNode1" presStyleIdx="9" presStyleCnt="11"/>
      <dgm:spPr/>
    </dgm:pt>
    <dgm:pt modelId="{D3D911FD-D132-45E9-BDC4-EF6D702F536F}" type="pres">
      <dgm:prSet presAssocID="{77C91DE1-F8DD-4A4F-B75B-43EFCFBBED8D}" presName="sibTrans" presStyleCnt="0"/>
      <dgm:spPr/>
    </dgm:pt>
    <dgm:pt modelId="{E305E350-5428-45E2-9FD1-20E41511704B}" type="pres">
      <dgm:prSet presAssocID="{77C91DE1-F8DD-4A4F-B75B-43EFCFBBED8D}" presName="space" presStyleCnt="0"/>
      <dgm:spPr/>
    </dgm:pt>
    <dgm:pt modelId="{2DDF402D-D692-42E6-B6C1-12ED08030F9D}" type="pres">
      <dgm:prSet presAssocID="{19F5A359-A39C-400D-B6F9-C86AA9A4E2F4}" presName="composite" presStyleCnt="0"/>
      <dgm:spPr/>
    </dgm:pt>
    <dgm:pt modelId="{6B55E87E-D607-4336-823D-E62B52B74F07}" type="pres">
      <dgm:prSet presAssocID="{19F5A359-A39C-400D-B6F9-C86AA9A4E2F4}" presName="LShape" presStyleLbl="alignNode1" presStyleIdx="10" presStyleCnt="11"/>
      <dgm:spPr/>
    </dgm:pt>
    <dgm:pt modelId="{8D0C6D5A-2451-4412-B97B-E01720FAEFE1}" type="pres">
      <dgm:prSet presAssocID="{19F5A359-A39C-400D-B6F9-C86AA9A4E2F4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10BACC-3BB0-4F74-9ED4-10EB9AB7C2C2}" srcId="{D55014EB-0979-433C-88AA-72D9B5267000}" destId="{2331AE60-2513-4102-9248-2D855DC2D068}" srcOrd="1" destOrd="0" parTransId="{B7A92A66-A94B-4D4E-9B62-C2BF9F97E4A1}" sibTransId="{225B0462-BF02-475F-82A1-2781793ECFD4}"/>
    <dgm:cxn modelId="{D75F137A-5507-4C37-AE61-B308EFCB8E72}" srcId="{D55014EB-0979-433C-88AA-72D9B5267000}" destId="{A3E55CD2-0486-4900-BC58-9F60B3480D44}" srcOrd="0" destOrd="0" parTransId="{FC39E9B3-539E-4BA9-84D5-1C964CEB7E95}" sibTransId="{AC5C48E1-A041-4944-AEBE-555DA3AAD449}"/>
    <dgm:cxn modelId="{F0B1D044-FF98-4064-8CF0-0027621469AB}" type="presOf" srcId="{72B26461-A947-43C7-BAD0-68C49AA308B9}" destId="{63F93394-C3FA-4A7F-A260-ED62454AF852}" srcOrd="0" destOrd="0" presId="urn:microsoft.com/office/officeart/2009/3/layout/StepUpProcess"/>
    <dgm:cxn modelId="{621D3264-6612-4F26-B6E5-CDE82284F5DA}" type="presOf" srcId="{E4C2CFCB-5013-4786-B21F-5E9BD07207DA}" destId="{156A7304-6EF0-4185-BC71-E32650EA3A1A}" srcOrd="0" destOrd="0" presId="urn:microsoft.com/office/officeart/2009/3/layout/StepUpProcess"/>
    <dgm:cxn modelId="{48788370-B724-412D-849A-17B17F122548}" type="presOf" srcId="{19F5A359-A39C-400D-B6F9-C86AA9A4E2F4}" destId="{8D0C6D5A-2451-4412-B97B-E01720FAEFE1}" srcOrd="0" destOrd="0" presId="urn:microsoft.com/office/officeart/2009/3/layout/StepUpProcess"/>
    <dgm:cxn modelId="{A364AC5B-69A2-42B3-A4F5-2F8A7D68C0FE}" type="presOf" srcId="{A3E55CD2-0486-4900-BC58-9F60B3480D44}" destId="{8B833407-EC43-4C97-BC0D-BA0B4B18F3F2}" srcOrd="0" destOrd="0" presId="urn:microsoft.com/office/officeart/2009/3/layout/StepUpProcess"/>
    <dgm:cxn modelId="{7FD9440C-4452-437B-A0F0-D00010E25C2D}" type="presOf" srcId="{A8DB9826-0C22-47EE-8DD9-8FC8FB7F5815}" destId="{D6A329D0-1D67-47C2-8A33-31A37D81EAFD}" srcOrd="0" destOrd="0" presId="urn:microsoft.com/office/officeart/2009/3/layout/StepUpProcess"/>
    <dgm:cxn modelId="{9B6B6B25-ECF6-4D29-AC99-E71DA1853706}" srcId="{D55014EB-0979-433C-88AA-72D9B5267000}" destId="{72B26461-A947-43C7-BAD0-68C49AA308B9}" srcOrd="3" destOrd="0" parTransId="{9919D86D-F298-4CB2-AAFF-8392AFFA4AEC}" sibTransId="{05E11318-AE2D-486C-817A-F75F129FD8B4}"/>
    <dgm:cxn modelId="{4A1BEE60-9F65-4C85-9106-685CE2FDC880}" srcId="{D55014EB-0979-433C-88AA-72D9B5267000}" destId="{19F5A359-A39C-400D-B6F9-C86AA9A4E2F4}" srcOrd="5" destOrd="0" parTransId="{477E8066-C0B7-4999-9018-839924263356}" sibTransId="{6FAAB549-8A5B-4AB9-BEDA-B7CFCC3C8C33}"/>
    <dgm:cxn modelId="{EEAB56E5-BD59-4F6F-A6EC-614AAE916860}" srcId="{D55014EB-0979-433C-88AA-72D9B5267000}" destId="{A8DB9826-0C22-47EE-8DD9-8FC8FB7F5815}" srcOrd="2" destOrd="0" parTransId="{9E4C3D9F-DB83-40B1-9615-BAD61F6FA2BB}" sibTransId="{FF261D79-2474-45BC-BB60-CBE0E0D2BF15}"/>
    <dgm:cxn modelId="{5E1786A9-74C7-4A19-9E9D-68C7ADD17BBE}" type="presOf" srcId="{D55014EB-0979-433C-88AA-72D9B5267000}" destId="{B22DA397-0079-46B6-A52D-386C348F70E9}" srcOrd="0" destOrd="0" presId="urn:microsoft.com/office/officeart/2009/3/layout/StepUpProcess"/>
    <dgm:cxn modelId="{3B8A9E3A-8180-42B2-BD50-45D82D650945}" srcId="{D55014EB-0979-433C-88AA-72D9B5267000}" destId="{E4C2CFCB-5013-4786-B21F-5E9BD07207DA}" srcOrd="4" destOrd="0" parTransId="{D2E4A19E-DF37-4A89-9044-C23005D0CEA4}" sibTransId="{77C91DE1-F8DD-4A4F-B75B-43EFCFBBED8D}"/>
    <dgm:cxn modelId="{973A6972-A585-4A0B-A1AD-837FF9198C2C}" type="presOf" srcId="{2331AE60-2513-4102-9248-2D855DC2D068}" destId="{AB6252DD-7D3A-4FA8-BD84-0AB4B745C3F8}" srcOrd="0" destOrd="0" presId="urn:microsoft.com/office/officeart/2009/3/layout/StepUpProcess"/>
    <dgm:cxn modelId="{47DDD3E3-29FB-4C9C-810D-70BB396C0C44}" type="presParOf" srcId="{B22DA397-0079-46B6-A52D-386C348F70E9}" destId="{CE1FB5FD-FAB5-42B9-ABB4-20DD85A20B0C}" srcOrd="0" destOrd="0" presId="urn:microsoft.com/office/officeart/2009/3/layout/StepUpProcess"/>
    <dgm:cxn modelId="{83064491-9BAB-4588-9CF5-6DF4DB9B0271}" type="presParOf" srcId="{CE1FB5FD-FAB5-42B9-ABB4-20DD85A20B0C}" destId="{5E463DA5-2D0A-4F0F-A4DF-DE56C7860ECD}" srcOrd="0" destOrd="0" presId="urn:microsoft.com/office/officeart/2009/3/layout/StepUpProcess"/>
    <dgm:cxn modelId="{9DC1832A-A4FC-4BDD-A923-35736D131FB4}" type="presParOf" srcId="{CE1FB5FD-FAB5-42B9-ABB4-20DD85A20B0C}" destId="{8B833407-EC43-4C97-BC0D-BA0B4B18F3F2}" srcOrd="1" destOrd="0" presId="urn:microsoft.com/office/officeart/2009/3/layout/StepUpProcess"/>
    <dgm:cxn modelId="{D0F42770-6357-434C-B771-2F459A747D03}" type="presParOf" srcId="{CE1FB5FD-FAB5-42B9-ABB4-20DD85A20B0C}" destId="{4F9CB5E6-1028-448D-8713-CE971F501E39}" srcOrd="2" destOrd="0" presId="urn:microsoft.com/office/officeart/2009/3/layout/StepUpProcess"/>
    <dgm:cxn modelId="{DB2B9813-D030-4473-AD44-E75404FBF881}" type="presParOf" srcId="{B22DA397-0079-46B6-A52D-386C348F70E9}" destId="{9D3ABA10-16D8-4686-AAE4-C549091F64A6}" srcOrd="1" destOrd="0" presId="urn:microsoft.com/office/officeart/2009/3/layout/StepUpProcess"/>
    <dgm:cxn modelId="{85836B0C-BFE9-4E68-85DF-1E4495FC5F2F}" type="presParOf" srcId="{9D3ABA10-16D8-4686-AAE4-C549091F64A6}" destId="{8F4C8B7E-4DED-45A7-AC09-4AA07BF55A81}" srcOrd="0" destOrd="0" presId="urn:microsoft.com/office/officeart/2009/3/layout/StepUpProcess"/>
    <dgm:cxn modelId="{9F04BD8A-04E4-4EEC-9CBB-67E2B15CE40C}" type="presParOf" srcId="{B22DA397-0079-46B6-A52D-386C348F70E9}" destId="{92B742D0-6559-480C-B662-40180A17BDA2}" srcOrd="2" destOrd="0" presId="urn:microsoft.com/office/officeart/2009/3/layout/StepUpProcess"/>
    <dgm:cxn modelId="{6FD8C018-FE9C-4A69-95E4-10BC4052A80A}" type="presParOf" srcId="{92B742D0-6559-480C-B662-40180A17BDA2}" destId="{DF798694-0B40-44CE-85D6-B36354BA8E5F}" srcOrd="0" destOrd="0" presId="urn:microsoft.com/office/officeart/2009/3/layout/StepUpProcess"/>
    <dgm:cxn modelId="{B424BA86-C428-484D-A79B-6A24E8827024}" type="presParOf" srcId="{92B742D0-6559-480C-B662-40180A17BDA2}" destId="{AB6252DD-7D3A-4FA8-BD84-0AB4B745C3F8}" srcOrd="1" destOrd="0" presId="urn:microsoft.com/office/officeart/2009/3/layout/StepUpProcess"/>
    <dgm:cxn modelId="{D4887CE4-933E-4163-9E84-4ADA6928F2F6}" type="presParOf" srcId="{92B742D0-6559-480C-B662-40180A17BDA2}" destId="{26078D7D-545D-48BE-BB42-6A5E0E045E64}" srcOrd="2" destOrd="0" presId="urn:microsoft.com/office/officeart/2009/3/layout/StepUpProcess"/>
    <dgm:cxn modelId="{BECFDB51-D245-4740-825C-5F2D81E530D4}" type="presParOf" srcId="{B22DA397-0079-46B6-A52D-386C348F70E9}" destId="{3EF93E77-1A25-40F0-A8F0-15013CC28259}" srcOrd="3" destOrd="0" presId="urn:microsoft.com/office/officeart/2009/3/layout/StepUpProcess"/>
    <dgm:cxn modelId="{396AD498-4149-48CD-BCB5-BAC551339D9B}" type="presParOf" srcId="{3EF93E77-1A25-40F0-A8F0-15013CC28259}" destId="{F50E6552-DB29-49BB-99EE-01B614111C70}" srcOrd="0" destOrd="0" presId="urn:microsoft.com/office/officeart/2009/3/layout/StepUpProcess"/>
    <dgm:cxn modelId="{E77A41C2-75CA-4A8C-807E-68F844E6AF55}" type="presParOf" srcId="{B22DA397-0079-46B6-A52D-386C348F70E9}" destId="{7CA4F3C5-68C1-4361-8B63-85C8F4F70EEC}" srcOrd="4" destOrd="0" presId="urn:microsoft.com/office/officeart/2009/3/layout/StepUpProcess"/>
    <dgm:cxn modelId="{889994D3-E783-427A-9D33-D3243A6C6913}" type="presParOf" srcId="{7CA4F3C5-68C1-4361-8B63-85C8F4F70EEC}" destId="{217C8276-C9CF-41AB-8670-4C46472AAC05}" srcOrd="0" destOrd="0" presId="urn:microsoft.com/office/officeart/2009/3/layout/StepUpProcess"/>
    <dgm:cxn modelId="{83F31239-82EC-438E-925B-952C21BD0485}" type="presParOf" srcId="{7CA4F3C5-68C1-4361-8B63-85C8F4F70EEC}" destId="{D6A329D0-1D67-47C2-8A33-31A37D81EAFD}" srcOrd="1" destOrd="0" presId="urn:microsoft.com/office/officeart/2009/3/layout/StepUpProcess"/>
    <dgm:cxn modelId="{A0D3DEF9-5525-4C7A-BB3B-0308B37B454F}" type="presParOf" srcId="{7CA4F3C5-68C1-4361-8B63-85C8F4F70EEC}" destId="{E31BE1F4-AD18-400D-AB8A-4E363227BEE1}" srcOrd="2" destOrd="0" presId="urn:microsoft.com/office/officeart/2009/3/layout/StepUpProcess"/>
    <dgm:cxn modelId="{8EA83F0D-6FDB-4D05-8738-FA4D68D545B7}" type="presParOf" srcId="{B22DA397-0079-46B6-A52D-386C348F70E9}" destId="{AC3E3790-A242-4536-857D-12A1DB8ABEAA}" srcOrd="5" destOrd="0" presId="urn:microsoft.com/office/officeart/2009/3/layout/StepUpProcess"/>
    <dgm:cxn modelId="{2D0D0541-CA32-4253-9912-CA2FCEAEABEA}" type="presParOf" srcId="{AC3E3790-A242-4536-857D-12A1DB8ABEAA}" destId="{F73A026C-C1E4-40BC-8097-85D1A5D7C0CE}" srcOrd="0" destOrd="0" presId="urn:microsoft.com/office/officeart/2009/3/layout/StepUpProcess"/>
    <dgm:cxn modelId="{3E37486D-A57D-4F02-AD8C-B61E6F76E5AB}" type="presParOf" srcId="{B22DA397-0079-46B6-A52D-386C348F70E9}" destId="{83F3565C-4CFC-4B22-8EA0-DB5D9E61F487}" srcOrd="6" destOrd="0" presId="urn:microsoft.com/office/officeart/2009/3/layout/StepUpProcess"/>
    <dgm:cxn modelId="{BDAAA119-19BC-4E71-AB12-2CA784C52E82}" type="presParOf" srcId="{83F3565C-4CFC-4B22-8EA0-DB5D9E61F487}" destId="{14221602-DA06-410B-82B1-0C8BD43A977B}" srcOrd="0" destOrd="0" presId="urn:microsoft.com/office/officeart/2009/3/layout/StepUpProcess"/>
    <dgm:cxn modelId="{BC8FA924-27AE-4162-97EB-97897B154A53}" type="presParOf" srcId="{83F3565C-4CFC-4B22-8EA0-DB5D9E61F487}" destId="{63F93394-C3FA-4A7F-A260-ED62454AF852}" srcOrd="1" destOrd="0" presId="urn:microsoft.com/office/officeart/2009/3/layout/StepUpProcess"/>
    <dgm:cxn modelId="{922F6426-4BB1-46C0-8CD3-A60DC46E31EB}" type="presParOf" srcId="{83F3565C-4CFC-4B22-8EA0-DB5D9E61F487}" destId="{36DFE181-A5FD-45F4-B8A1-B62FB90DFF88}" srcOrd="2" destOrd="0" presId="urn:microsoft.com/office/officeart/2009/3/layout/StepUpProcess"/>
    <dgm:cxn modelId="{A8AF63D0-5B11-4A41-B9B6-635750643EA9}" type="presParOf" srcId="{B22DA397-0079-46B6-A52D-386C348F70E9}" destId="{B84BCEC0-0103-4AA1-AEB1-449FD0695DC3}" srcOrd="7" destOrd="0" presId="urn:microsoft.com/office/officeart/2009/3/layout/StepUpProcess"/>
    <dgm:cxn modelId="{A5F0AF48-7722-48AD-85D8-2E47D2894EB0}" type="presParOf" srcId="{B84BCEC0-0103-4AA1-AEB1-449FD0695DC3}" destId="{8DFDAD2C-7694-46E8-9E9B-39D6E767862E}" srcOrd="0" destOrd="0" presId="urn:microsoft.com/office/officeart/2009/3/layout/StepUpProcess"/>
    <dgm:cxn modelId="{03B1FC2F-F79D-4648-B549-2CE95A158CEA}" type="presParOf" srcId="{B22DA397-0079-46B6-A52D-386C348F70E9}" destId="{76186E8C-9381-4C6E-9B71-54713196F35C}" srcOrd="8" destOrd="0" presId="urn:microsoft.com/office/officeart/2009/3/layout/StepUpProcess"/>
    <dgm:cxn modelId="{F8DF3793-9BBD-4E5F-8738-C2ED19AA6EFE}" type="presParOf" srcId="{76186E8C-9381-4C6E-9B71-54713196F35C}" destId="{9EFCEC1B-753B-474C-9CDB-00F79B930429}" srcOrd="0" destOrd="0" presId="urn:microsoft.com/office/officeart/2009/3/layout/StepUpProcess"/>
    <dgm:cxn modelId="{7A9AD665-1FFC-48FF-851F-5D28CC851F05}" type="presParOf" srcId="{76186E8C-9381-4C6E-9B71-54713196F35C}" destId="{156A7304-6EF0-4185-BC71-E32650EA3A1A}" srcOrd="1" destOrd="0" presId="urn:microsoft.com/office/officeart/2009/3/layout/StepUpProcess"/>
    <dgm:cxn modelId="{36FBC83E-D91B-4923-9797-D3333014DDD8}" type="presParOf" srcId="{76186E8C-9381-4C6E-9B71-54713196F35C}" destId="{49547FC2-4B15-4933-AF65-55BE58680FE3}" srcOrd="2" destOrd="0" presId="urn:microsoft.com/office/officeart/2009/3/layout/StepUpProcess"/>
    <dgm:cxn modelId="{A8F29545-0A9D-45B1-8227-7B9CC6267E71}" type="presParOf" srcId="{B22DA397-0079-46B6-A52D-386C348F70E9}" destId="{D3D911FD-D132-45E9-BDC4-EF6D702F536F}" srcOrd="9" destOrd="0" presId="urn:microsoft.com/office/officeart/2009/3/layout/StepUpProcess"/>
    <dgm:cxn modelId="{77F75081-DE42-4254-BFAA-C0C850F62492}" type="presParOf" srcId="{D3D911FD-D132-45E9-BDC4-EF6D702F536F}" destId="{E305E350-5428-45E2-9FD1-20E41511704B}" srcOrd="0" destOrd="0" presId="urn:microsoft.com/office/officeart/2009/3/layout/StepUpProcess"/>
    <dgm:cxn modelId="{DD46AF15-01C2-44B6-B70A-B00492060CB9}" type="presParOf" srcId="{B22DA397-0079-46B6-A52D-386C348F70E9}" destId="{2DDF402D-D692-42E6-B6C1-12ED08030F9D}" srcOrd="10" destOrd="0" presId="urn:microsoft.com/office/officeart/2009/3/layout/StepUpProcess"/>
    <dgm:cxn modelId="{FDBC17EE-CF9A-42AE-8745-E890F96C8A9D}" type="presParOf" srcId="{2DDF402D-D692-42E6-B6C1-12ED08030F9D}" destId="{6B55E87E-D607-4336-823D-E62B52B74F07}" srcOrd="0" destOrd="0" presId="urn:microsoft.com/office/officeart/2009/3/layout/StepUpProcess"/>
    <dgm:cxn modelId="{10F6CE7F-DCF9-4FA7-BD96-1CBD97BF5652}" type="presParOf" srcId="{2DDF402D-D692-42E6-B6C1-12ED08030F9D}" destId="{8D0C6D5A-2451-4412-B97B-E01720FAEFE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663299E-0D74-4303-B4CA-8A2D7C920435}" type="doc">
      <dgm:prSet loTypeId="urn:microsoft.com/office/officeart/2005/8/layout/cycle4" loCatId="relationship" qsTypeId="urn:microsoft.com/office/officeart/2005/8/quickstyle/simple1" qsCatId="simple" csTypeId="urn:microsoft.com/office/officeart/2005/8/colors/accent4_3" csCatId="accent4" phldr="0"/>
      <dgm:spPr/>
      <dgm:t>
        <a:bodyPr/>
        <a:lstStyle/>
        <a:p>
          <a:endParaRPr lang="en-US"/>
        </a:p>
      </dgm:t>
    </dgm:pt>
    <dgm:pt modelId="{F155D3E4-78EA-485E-97A7-E4F39C42B14E}">
      <dgm:prSet phldrT="[Text]" phldr="1" custT="1"/>
      <dgm:spPr/>
      <dgm:t>
        <a:bodyPr/>
        <a:lstStyle/>
        <a:p>
          <a:endParaRPr lang="en-US" sz="2400"/>
        </a:p>
      </dgm:t>
    </dgm:pt>
    <dgm:pt modelId="{7585FD00-F588-48AF-80DF-8CE9BE061D7C}" type="parTrans" cxnId="{DAB24408-3DD4-4169-AE9E-4B393CA622E0}">
      <dgm:prSet/>
      <dgm:spPr/>
      <dgm:t>
        <a:bodyPr/>
        <a:lstStyle/>
        <a:p>
          <a:endParaRPr lang="en-US" sz="1400"/>
        </a:p>
      </dgm:t>
    </dgm:pt>
    <dgm:pt modelId="{E470C188-8BD0-468C-97D0-4860C0DDC89B}" type="sibTrans" cxnId="{DAB24408-3DD4-4169-AE9E-4B393CA622E0}">
      <dgm:prSet/>
      <dgm:spPr/>
      <dgm:t>
        <a:bodyPr/>
        <a:lstStyle/>
        <a:p>
          <a:endParaRPr lang="en-US" sz="1400"/>
        </a:p>
      </dgm:t>
    </dgm:pt>
    <dgm:pt modelId="{14227DF6-2633-45BA-81FB-539320629CC7}">
      <dgm:prSet phldrT="[Text]" phldr="1" custT="1"/>
      <dgm:spPr/>
      <dgm:t>
        <a:bodyPr/>
        <a:lstStyle/>
        <a:p>
          <a:endParaRPr lang="en-US" sz="2000"/>
        </a:p>
      </dgm:t>
    </dgm:pt>
    <dgm:pt modelId="{87162B04-F4F3-41B5-9F7C-C1F94EE5A66D}" type="parTrans" cxnId="{EFA57274-AAF5-4273-9DFE-38ECFA3F531B}">
      <dgm:prSet/>
      <dgm:spPr/>
      <dgm:t>
        <a:bodyPr/>
        <a:lstStyle/>
        <a:p>
          <a:endParaRPr lang="en-US" sz="1400"/>
        </a:p>
      </dgm:t>
    </dgm:pt>
    <dgm:pt modelId="{D2524AE3-961A-4D2C-B502-68D3288EBC1E}" type="sibTrans" cxnId="{EFA57274-AAF5-4273-9DFE-38ECFA3F531B}">
      <dgm:prSet/>
      <dgm:spPr/>
      <dgm:t>
        <a:bodyPr/>
        <a:lstStyle/>
        <a:p>
          <a:endParaRPr lang="en-US" sz="1400"/>
        </a:p>
      </dgm:t>
    </dgm:pt>
    <dgm:pt modelId="{B6C4416F-F127-480E-8D28-A7E1BE06752C}">
      <dgm:prSet phldrT="[Text]" phldr="1" custT="1"/>
      <dgm:spPr/>
      <dgm:t>
        <a:bodyPr/>
        <a:lstStyle/>
        <a:p>
          <a:endParaRPr lang="en-US" sz="2400"/>
        </a:p>
      </dgm:t>
    </dgm:pt>
    <dgm:pt modelId="{187D2BFE-F1DD-49F1-B061-3B24642877FD}" type="parTrans" cxnId="{19ED1D3B-8A44-4FA5-AE2E-4342C05CA340}">
      <dgm:prSet/>
      <dgm:spPr/>
      <dgm:t>
        <a:bodyPr/>
        <a:lstStyle/>
        <a:p>
          <a:endParaRPr lang="en-US" sz="1400"/>
        </a:p>
      </dgm:t>
    </dgm:pt>
    <dgm:pt modelId="{4603A2FD-65E1-4A1E-BBA0-972972FA079E}" type="sibTrans" cxnId="{19ED1D3B-8A44-4FA5-AE2E-4342C05CA340}">
      <dgm:prSet/>
      <dgm:spPr/>
      <dgm:t>
        <a:bodyPr/>
        <a:lstStyle/>
        <a:p>
          <a:endParaRPr lang="en-US" sz="1400"/>
        </a:p>
      </dgm:t>
    </dgm:pt>
    <dgm:pt modelId="{1C62D4C1-4816-43BE-AF03-99FCDBDEAD32}">
      <dgm:prSet phldrT="[Text]" phldr="1" custT="1"/>
      <dgm:spPr/>
      <dgm:t>
        <a:bodyPr/>
        <a:lstStyle/>
        <a:p>
          <a:endParaRPr lang="en-US" sz="2000"/>
        </a:p>
      </dgm:t>
    </dgm:pt>
    <dgm:pt modelId="{D1F9CEEF-8EFD-4AED-86D6-9575E1F6D6A4}" type="parTrans" cxnId="{E61D0E81-4A33-4E8B-A9EF-0B56C720D3C9}">
      <dgm:prSet/>
      <dgm:spPr/>
      <dgm:t>
        <a:bodyPr/>
        <a:lstStyle/>
        <a:p>
          <a:endParaRPr lang="en-US" sz="1400"/>
        </a:p>
      </dgm:t>
    </dgm:pt>
    <dgm:pt modelId="{88551CCD-AD93-4598-8099-108DCE6741B2}" type="sibTrans" cxnId="{E61D0E81-4A33-4E8B-A9EF-0B56C720D3C9}">
      <dgm:prSet/>
      <dgm:spPr/>
      <dgm:t>
        <a:bodyPr/>
        <a:lstStyle/>
        <a:p>
          <a:endParaRPr lang="en-US" sz="1400"/>
        </a:p>
      </dgm:t>
    </dgm:pt>
    <dgm:pt modelId="{234448E3-4B2C-4078-B0A1-F019AF9C6709}">
      <dgm:prSet phldrT="[Text]" phldr="1" custT="1"/>
      <dgm:spPr/>
      <dgm:t>
        <a:bodyPr/>
        <a:lstStyle/>
        <a:p>
          <a:endParaRPr lang="en-US" sz="2400"/>
        </a:p>
      </dgm:t>
    </dgm:pt>
    <dgm:pt modelId="{B3169D9E-72F2-4E58-975E-B9BFAF0CB03E}" type="parTrans" cxnId="{420A1148-498C-4A47-B19B-38273DAAD28F}">
      <dgm:prSet/>
      <dgm:spPr/>
      <dgm:t>
        <a:bodyPr/>
        <a:lstStyle/>
        <a:p>
          <a:endParaRPr lang="en-US" sz="1400"/>
        </a:p>
      </dgm:t>
    </dgm:pt>
    <dgm:pt modelId="{D9D70DE0-6E91-42D1-AD64-788FFE46CFB5}" type="sibTrans" cxnId="{420A1148-498C-4A47-B19B-38273DAAD28F}">
      <dgm:prSet/>
      <dgm:spPr/>
      <dgm:t>
        <a:bodyPr/>
        <a:lstStyle/>
        <a:p>
          <a:endParaRPr lang="en-US" sz="1400"/>
        </a:p>
      </dgm:t>
    </dgm:pt>
    <dgm:pt modelId="{00D10BB0-D720-400C-8B2C-ED29F56F4E5F}">
      <dgm:prSet phldrT="[Text]" phldr="1" custT="1"/>
      <dgm:spPr/>
      <dgm:t>
        <a:bodyPr/>
        <a:lstStyle/>
        <a:p>
          <a:endParaRPr lang="en-US" sz="2000"/>
        </a:p>
      </dgm:t>
    </dgm:pt>
    <dgm:pt modelId="{0CBF9304-BD9F-4C79-A7F3-1C5A5CC36EDD}" type="parTrans" cxnId="{0675209E-C94D-4848-9FAB-A80D5EF11DC7}">
      <dgm:prSet/>
      <dgm:spPr/>
      <dgm:t>
        <a:bodyPr/>
        <a:lstStyle/>
        <a:p>
          <a:endParaRPr lang="en-US" sz="1400"/>
        </a:p>
      </dgm:t>
    </dgm:pt>
    <dgm:pt modelId="{D8D373BF-0E80-4167-AF23-9B6A4A2E3B7C}" type="sibTrans" cxnId="{0675209E-C94D-4848-9FAB-A80D5EF11DC7}">
      <dgm:prSet/>
      <dgm:spPr/>
      <dgm:t>
        <a:bodyPr/>
        <a:lstStyle/>
        <a:p>
          <a:endParaRPr lang="en-US" sz="1400"/>
        </a:p>
      </dgm:t>
    </dgm:pt>
    <dgm:pt modelId="{BE638791-41B1-42A3-A451-F8767CB8D3E9}">
      <dgm:prSet phldrT="[Text]" phldr="1" custT="1"/>
      <dgm:spPr/>
      <dgm:t>
        <a:bodyPr/>
        <a:lstStyle/>
        <a:p>
          <a:endParaRPr lang="en-US" sz="2400"/>
        </a:p>
      </dgm:t>
    </dgm:pt>
    <dgm:pt modelId="{FD115659-9015-411F-81B7-34216BF6D97C}" type="parTrans" cxnId="{F026B26A-431A-41D0-AA6A-EA5CBE175AC2}">
      <dgm:prSet/>
      <dgm:spPr/>
      <dgm:t>
        <a:bodyPr/>
        <a:lstStyle/>
        <a:p>
          <a:endParaRPr lang="en-US" sz="1400"/>
        </a:p>
      </dgm:t>
    </dgm:pt>
    <dgm:pt modelId="{3C766F71-0DEC-4399-81F2-7C003E61FCE6}" type="sibTrans" cxnId="{F026B26A-431A-41D0-AA6A-EA5CBE175AC2}">
      <dgm:prSet/>
      <dgm:spPr/>
      <dgm:t>
        <a:bodyPr/>
        <a:lstStyle/>
        <a:p>
          <a:endParaRPr lang="en-US" sz="1400"/>
        </a:p>
      </dgm:t>
    </dgm:pt>
    <dgm:pt modelId="{D5FEE41C-92DA-45D6-AD5E-8111C6B5AD41}">
      <dgm:prSet phldrT="[Text]" phldr="1" custT="1"/>
      <dgm:spPr/>
      <dgm:t>
        <a:bodyPr/>
        <a:lstStyle/>
        <a:p>
          <a:endParaRPr lang="en-US" sz="2000"/>
        </a:p>
      </dgm:t>
    </dgm:pt>
    <dgm:pt modelId="{E13E9F60-5A42-4B4B-9F7B-88466044125A}" type="parTrans" cxnId="{2AD6FF78-8ABD-4051-AA6C-CBE70E9077DE}">
      <dgm:prSet/>
      <dgm:spPr/>
      <dgm:t>
        <a:bodyPr/>
        <a:lstStyle/>
        <a:p>
          <a:endParaRPr lang="en-US" sz="1400"/>
        </a:p>
      </dgm:t>
    </dgm:pt>
    <dgm:pt modelId="{8B9A5209-E43F-4BCD-9C4A-641844277B4B}" type="sibTrans" cxnId="{2AD6FF78-8ABD-4051-AA6C-CBE70E9077DE}">
      <dgm:prSet/>
      <dgm:spPr/>
      <dgm:t>
        <a:bodyPr/>
        <a:lstStyle/>
        <a:p>
          <a:endParaRPr lang="en-US" sz="1400"/>
        </a:p>
      </dgm:t>
    </dgm:pt>
    <dgm:pt modelId="{97409FE9-6A89-4C9A-A742-1F7AB1AA6220}" type="pres">
      <dgm:prSet presAssocID="{C663299E-0D74-4303-B4CA-8A2D7C92043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B98506-F202-4A3D-9E13-CABA0FEABD00}" type="pres">
      <dgm:prSet presAssocID="{C663299E-0D74-4303-B4CA-8A2D7C920435}" presName="children" presStyleCnt="0"/>
      <dgm:spPr/>
    </dgm:pt>
    <dgm:pt modelId="{D30EF630-0A8D-43E2-918F-791AF61A2289}" type="pres">
      <dgm:prSet presAssocID="{C663299E-0D74-4303-B4CA-8A2D7C920435}" presName="child1group" presStyleCnt="0"/>
      <dgm:spPr/>
    </dgm:pt>
    <dgm:pt modelId="{25727469-EF52-402E-B6E5-7B063C00ED75}" type="pres">
      <dgm:prSet presAssocID="{C663299E-0D74-4303-B4CA-8A2D7C920435}" presName="child1" presStyleLbl="bgAcc1" presStyleIdx="0" presStyleCnt="4"/>
      <dgm:spPr/>
      <dgm:t>
        <a:bodyPr/>
        <a:lstStyle/>
        <a:p>
          <a:endParaRPr lang="en-US"/>
        </a:p>
      </dgm:t>
    </dgm:pt>
    <dgm:pt modelId="{0DACED07-238C-4C4D-BA39-A77CC9F5DD19}" type="pres">
      <dgm:prSet presAssocID="{C663299E-0D74-4303-B4CA-8A2D7C920435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86AFE-5E74-41BD-8A7E-FAA0EB750C66}" type="pres">
      <dgm:prSet presAssocID="{C663299E-0D74-4303-B4CA-8A2D7C920435}" presName="child2group" presStyleCnt="0"/>
      <dgm:spPr/>
    </dgm:pt>
    <dgm:pt modelId="{5E62361F-A259-458F-ADEC-56FB7590D1AE}" type="pres">
      <dgm:prSet presAssocID="{C663299E-0D74-4303-B4CA-8A2D7C920435}" presName="child2" presStyleLbl="bgAcc1" presStyleIdx="1" presStyleCnt="4"/>
      <dgm:spPr/>
      <dgm:t>
        <a:bodyPr/>
        <a:lstStyle/>
        <a:p>
          <a:endParaRPr lang="en-US"/>
        </a:p>
      </dgm:t>
    </dgm:pt>
    <dgm:pt modelId="{33A2D410-169F-4368-806C-69E818C386C1}" type="pres">
      <dgm:prSet presAssocID="{C663299E-0D74-4303-B4CA-8A2D7C920435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1AEDE5-4DE4-4858-82A5-0417F65F9295}" type="pres">
      <dgm:prSet presAssocID="{C663299E-0D74-4303-B4CA-8A2D7C920435}" presName="child3group" presStyleCnt="0"/>
      <dgm:spPr/>
    </dgm:pt>
    <dgm:pt modelId="{186A4D6A-5969-40F6-B029-99B49BF36C8A}" type="pres">
      <dgm:prSet presAssocID="{C663299E-0D74-4303-B4CA-8A2D7C920435}" presName="child3" presStyleLbl="bgAcc1" presStyleIdx="2" presStyleCnt="4"/>
      <dgm:spPr/>
      <dgm:t>
        <a:bodyPr/>
        <a:lstStyle/>
        <a:p>
          <a:endParaRPr lang="en-US"/>
        </a:p>
      </dgm:t>
    </dgm:pt>
    <dgm:pt modelId="{D4F676D4-1E10-4917-9117-284E51AA9F53}" type="pres">
      <dgm:prSet presAssocID="{C663299E-0D74-4303-B4CA-8A2D7C920435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F7F3C-9D6E-48F8-8791-9C6BBB93DAAF}" type="pres">
      <dgm:prSet presAssocID="{C663299E-0D74-4303-B4CA-8A2D7C920435}" presName="child4group" presStyleCnt="0"/>
      <dgm:spPr/>
    </dgm:pt>
    <dgm:pt modelId="{FE83F7E0-7E83-4A89-B4AE-9401107ED072}" type="pres">
      <dgm:prSet presAssocID="{C663299E-0D74-4303-B4CA-8A2D7C920435}" presName="child4" presStyleLbl="bgAcc1" presStyleIdx="3" presStyleCnt="4"/>
      <dgm:spPr/>
      <dgm:t>
        <a:bodyPr/>
        <a:lstStyle/>
        <a:p>
          <a:endParaRPr lang="en-US"/>
        </a:p>
      </dgm:t>
    </dgm:pt>
    <dgm:pt modelId="{C3257910-AF0D-4522-AFAA-DA3AB6A9101B}" type="pres">
      <dgm:prSet presAssocID="{C663299E-0D74-4303-B4CA-8A2D7C920435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711D6-DF76-4BF1-9030-F91B14DA6621}" type="pres">
      <dgm:prSet presAssocID="{C663299E-0D74-4303-B4CA-8A2D7C920435}" presName="childPlaceholder" presStyleCnt="0"/>
      <dgm:spPr/>
    </dgm:pt>
    <dgm:pt modelId="{E9A1B11B-C868-4A37-B843-FB878B11433F}" type="pres">
      <dgm:prSet presAssocID="{C663299E-0D74-4303-B4CA-8A2D7C920435}" presName="circle" presStyleCnt="0"/>
      <dgm:spPr/>
    </dgm:pt>
    <dgm:pt modelId="{53CACDAF-A715-433C-B350-5DFE72B1C855}" type="pres">
      <dgm:prSet presAssocID="{C663299E-0D74-4303-B4CA-8A2D7C920435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4130F-65BC-43C3-B243-3CC633D66973}" type="pres">
      <dgm:prSet presAssocID="{C663299E-0D74-4303-B4CA-8A2D7C920435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EBD49-6A6F-4F76-9BA2-9755ECDA9F4E}" type="pres">
      <dgm:prSet presAssocID="{C663299E-0D74-4303-B4CA-8A2D7C920435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AC383-CB94-42B4-98B4-A92A0BFD40A9}" type="pres">
      <dgm:prSet presAssocID="{C663299E-0D74-4303-B4CA-8A2D7C920435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19EDF-E02C-4C89-9472-2C57852CABA5}" type="pres">
      <dgm:prSet presAssocID="{C663299E-0D74-4303-B4CA-8A2D7C920435}" presName="quadrantPlaceholder" presStyleCnt="0"/>
      <dgm:spPr/>
    </dgm:pt>
    <dgm:pt modelId="{78309CF8-1169-4467-BD1A-F692CF8EE54A}" type="pres">
      <dgm:prSet presAssocID="{C663299E-0D74-4303-B4CA-8A2D7C920435}" presName="center1" presStyleLbl="fgShp" presStyleIdx="0" presStyleCnt="2"/>
      <dgm:spPr/>
    </dgm:pt>
    <dgm:pt modelId="{34761220-3817-4C75-BD18-610F54DC7A49}" type="pres">
      <dgm:prSet presAssocID="{C663299E-0D74-4303-B4CA-8A2D7C920435}" presName="center2" presStyleLbl="fgShp" presStyleIdx="1" presStyleCnt="2"/>
      <dgm:spPr/>
    </dgm:pt>
  </dgm:ptLst>
  <dgm:cxnLst>
    <dgm:cxn modelId="{EA3AE09A-66CF-4907-A5A2-B0FD5EC81674}" type="presOf" srcId="{D5FEE41C-92DA-45D6-AD5E-8111C6B5AD41}" destId="{C3257910-AF0D-4522-AFAA-DA3AB6A9101B}" srcOrd="1" destOrd="0" presId="urn:microsoft.com/office/officeart/2005/8/layout/cycle4"/>
    <dgm:cxn modelId="{2AD6FF78-8ABD-4051-AA6C-CBE70E9077DE}" srcId="{BE638791-41B1-42A3-A451-F8767CB8D3E9}" destId="{D5FEE41C-92DA-45D6-AD5E-8111C6B5AD41}" srcOrd="0" destOrd="0" parTransId="{E13E9F60-5A42-4B4B-9F7B-88466044125A}" sibTransId="{8B9A5209-E43F-4BCD-9C4A-641844277B4B}"/>
    <dgm:cxn modelId="{DAB24408-3DD4-4169-AE9E-4B393CA622E0}" srcId="{C663299E-0D74-4303-B4CA-8A2D7C920435}" destId="{F155D3E4-78EA-485E-97A7-E4F39C42B14E}" srcOrd="0" destOrd="0" parTransId="{7585FD00-F588-48AF-80DF-8CE9BE061D7C}" sibTransId="{E470C188-8BD0-468C-97D0-4860C0DDC89B}"/>
    <dgm:cxn modelId="{F026B26A-431A-41D0-AA6A-EA5CBE175AC2}" srcId="{C663299E-0D74-4303-B4CA-8A2D7C920435}" destId="{BE638791-41B1-42A3-A451-F8767CB8D3E9}" srcOrd="3" destOrd="0" parTransId="{FD115659-9015-411F-81B7-34216BF6D97C}" sibTransId="{3C766F71-0DEC-4399-81F2-7C003E61FCE6}"/>
    <dgm:cxn modelId="{6F3DA247-B708-4130-9BE1-FC7FAF7543D3}" type="presOf" srcId="{B6C4416F-F127-480E-8D28-A7E1BE06752C}" destId="{8A64130F-65BC-43C3-B243-3CC633D66973}" srcOrd="0" destOrd="0" presId="urn:microsoft.com/office/officeart/2005/8/layout/cycle4"/>
    <dgm:cxn modelId="{FF11162F-5360-4B85-B035-4A5370186EB6}" type="presOf" srcId="{D5FEE41C-92DA-45D6-AD5E-8111C6B5AD41}" destId="{FE83F7E0-7E83-4A89-B4AE-9401107ED072}" srcOrd="0" destOrd="0" presId="urn:microsoft.com/office/officeart/2005/8/layout/cycle4"/>
    <dgm:cxn modelId="{259A1348-2B4A-4E2B-B2BA-B34302C21C85}" type="presOf" srcId="{00D10BB0-D720-400C-8B2C-ED29F56F4E5F}" destId="{D4F676D4-1E10-4917-9117-284E51AA9F53}" srcOrd="1" destOrd="0" presId="urn:microsoft.com/office/officeart/2005/8/layout/cycle4"/>
    <dgm:cxn modelId="{0BDCFC17-4E24-4213-8B41-EA8C5DD5F763}" type="presOf" srcId="{14227DF6-2633-45BA-81FB-539320629CC7}" destId="{0DACED07-238C-4C4D-BA39-A77CC9F5DD19}" srcOrd="1" destOrd="0" presId="urn:microsoft.com/office/officeart/2005/8/layout/cycle4"/>
    <dgm:cxn modelId="{E61D0E81-4A33-4E8B-A9EF-0B56C720D3C9}" srcId="{B6C4416F-F127-480E-8D28-A7E1BE06752C}" destId="{1C62D4C1-4816-43BE-AF03-99FCDBDEAD32}" srcOrd="0" destOrd="0" parTransId="{D1F9CEEF-8EFD-4AED-86D6-9575E1F6D6A4}" sibTransId="{88551CCD-AD93-4598-8099-108DCE6741B2}"/>
    <dgm:cxn modelId="{EFA57274-AAF5-4273-9DFE-38ECFA3F531B}" srcId="{F155D3E4-78EA-485E-97A7-E4F39C42B14E}" destId="{14227DF6-2633-45BA-81FB-539320629CC7}" srcOrd="0" destOrd="0" parTransId="{87162B04-F4F3-41B5-9F7C-C1F94EE5A66D}" sibTransId="{D2524AE3-961A-4D2C-B502-68D3288EBC1E}"/>
    <dgm:cxn modelId="{19ED1D3B-8A44-4FA5-AE2E-4342C05CA340}" srcId="{C663299E-0D74-4303-B4CA-8A2D7C920435}" destId="{B6C4416F-F127-480E-8D28-A7E1BE06752C}" srcOrd="1" destOrd="0" parTransId="{187D2BFE-F1DD-49F1-B061-3B24642877FD}" sibTransId="{4603A2FD-65E1-4A1E-BBA0-972972FA079E}"/>
    <dgm:cxn modelId="{651AAB4C-82D1-4EA5-9398-543863EB4645}" type="presOf" srcId="{BE638791-41B1-42A3-A451-F8767CB8D3E9}" destId="{4F9AC383-CB94-42B4-98B4-A92A0BFD40A9}" srcOrd="0" destOrd="0" presId="urn:microsoft.com/office/officeart/2005/8/layout/cycle4"/>
    <dgm:cxn modelId="{2336AE02-7D4B-4D32-97D1-6EFEA3A02D69}" type="presOf" srcId="{F155D3E4-78EA-485E-97A7-E4F39C42B14E}" destId="{53CACDAF-A715-433C-B350-5DFE72B1C855}" srcOrd="0" destOrd="0" presId="urn:microsoft.com/office/officeart/2005/8/layout/cycle4"/>
    <dgm:cxn modelId="{4D130D1C-2726-4362-BD1E-77F506EEFB2D}" type="presOf" srcId="{14227DF6-2633-45BA-81FB-539320629CC7}" destId="{25727469-EF52-402E-B6E5-7B063C00ED75}" srcOrd="0" destOrd="0" presId="urn:microsoft.com/office/officeart/2005/8/layout/cycle4"/>
    <dgm:cxn modelId="{05A7519E-A23D-4F52-B421-4F9698DCF975}" type="presOf" srcId="{C663299E-0D74-4303-B4CA-8A2D7C920435}" destId="{97409FE9-6A89-4C9A-A742-1F7AB1AA6220}" srcOrd="0" destOrd="0" presId="urn:microsoft.com/office/officeart/2005/8/layout/cycle4"/>
    <dgm:cxn modelId="{519FC6D8-A5F9-4E52-BF7C-D3BDDADD5A19}" type="presOf" srcId="{1C62D4C1-4816-43BE-AF03-99FCDBDEAD32}" destId="{5E62361F-A259-458F-ADEC-56FB7590D1AE}" srcOrd="0" destOrd="0" presId="urn:microsoft.com/office/officeart/2005/8/layout/cycle4"/>
    <dgm:cxn modelId="{420A1148-498C-4A47-B19B-38273DAAD28F}" srcId="{C663299E-0D74-4303-B4CA-8A2D7C920435}" destId="{234448E3-4B2C-4078-B0A1-F019AF9C6709}" srcOrd="2" destOrd="0" parTransId="{B3169D9E-72F2-4E58-975E-B9BFAF0CB03E}" sibTransId="{D9D70DE0-6E91-42D1-AD64-788FFE46CFB5}"/>
    <dgm:cxn modelId="{A4A887FA-05C9-4C05-B612-60157FB34A02}" type="presOf" srcId="{234448E3-4B2C-4078-B0A1-F019AF9C6709}" destId="{67CEBD49-6A6F-4F76-9BA2-9755ECDA9F4E}" srcOrd="0" destOrd="0" presId="urn:microsoft.com/office/officeart/2005/8/layout/cycle4"/>
    <dgm:cxn modelId="{8A5601C3-2A82-4C18-869E-1D4B9FDBD5B6}" type="presOf" srcId="{00D10BB0-D720-400C-8B2C-ED29F56F4E5F}" destId="{186A4D6A-5969-40F6-B029-99B49BF36C8A}" srcOrd="0" destOrd="0" presId="urn:microsoft.com/office/officeart/2005/8/layout/cycle4"/>
    <dgm:cxn modelId="{0A442D40-F7A1-410A-83BA-DB2F699B61E6}" type="presOf" srcId="{1C62D4C1-4816-43BE-AF03-99FCDBDEAD32}" destId="{33A2D410-169F-4368-806C-69E818C386C1}" srcOrd="1" destOrd="0" presId="urn:microsoft.com/office/officeart/2005/8/layout/cycle4"/>
    <dgm:cxn modelId="{0675209E-C94D-4848-9FAB-A80D5EF11DC7}" srcId="{234448E3-4B2C-4078-B0A1-F019AF9C6709}" destId="{00D10BB0-D720-400C-8B2C-ED29F56F4E5F}" srcOrd="0" destOrd="0" parTransId="{0CBF9304-BD9F-4C79-A7F3-1C5A5CC36EDD}" sibTransId="{D8D373BF-0E80-4167-AF23-9B6A4A2E3B7C}"/>
    <dgm:cxn modelId="{888D28B9-ED17-4A70-A768-B644A315E788}" type="presParOf" srcId="{97409FE9-6A89-4C9A-A742-1F7AB1AA6220}" destId="{32B98506-F202-4A3D-9E13-CABA0FEABD00}" srcOrd="0" destOrd="0" presId="urn:microsoft.com/office/officeart/2005/8/layout/cycle4"/>
    <dgm:cxn modelId="{FF2A70EA-66F8-4109-8FFE-F3DB59E46EFE}" type="presParOf" srcId="{32B98506-F202-4A3D-9E13-CABA0FEABD00}" destId="{D30EF630-0A8D-43E2-918F-791AF61A2289}" srcOrd="0" destOrd="0" presId="urn:microsoft.com/office/officeart/2005/8/layout/cycle4"/>
    <dgm:cxn modelId="{05C99DE7-7BF3-4D2E-88AB-1321A37F5CFD}" type="presParOf" srcId="{D30EF630-0A8D-43E2-918F-791AF61A2289}" destId="{25727469-EF52-402E-B6E5-7B063C00ED75}" srcOrd="0" destOrd="0" presId="urn:microsoft.com/office/officeart/2005/8/layout/cycle4"/>
    <dgm:cxn modelId="{4BBCCF43-D37E-4A82-96EE-C731919740E5}" type="presParOf" srcId="{D30EF630-0A8D-43E2-918F-791AF61A2289}" destId="{0DACED07-238C-4C4D-BA39-A77CC9F5DD19}" srcOrd="1" destOrd="0" presId="urn:microsoft.com/office/officeart/2005/8/layout/cycle4"/>
    <dgm:cxn modelId="{8A171D51-2E1A-4AF8-B2A1-AFF73AF2704D}" type="presParOf" srcId="{32B98506-F202-4A3D-9E13-CABA0FEABD00}" destId="{5BB86AFE-5E74-41BD-8A7E-FAA0EB750C66}" srcOrd="1" destOrd="0" presId="urn:microsoft.com/office/officeart/2005/8/layout/cycle4"/>
    <dgm:cxn modelId="{7D4CE8BE-2C20-4222-A2AA-0A9F8F91664E}" type="presParOf" srcId="{5BB86AFE-5E74-41BD-8A7E-FAA0EB750C66}" destId="{5E62361F-A259-458F-ADEC-56FB7590D1AE}" srcOrd="0" destOrd="0" presId="urn:microsoft.com/office/officeart/2005/8/layout/cycle4"/>
    <dgm:cxn modelId="{25B4880C-033A-4D43-A6B4-3080C5FAAB13}" type="presParOf" srcId="{5BB86AFE-5E74-41BD-8A7E-FAA0EB750C66}" destId="{33A2D410-169F-4368-806C-69E818C386C1}" srcOrd="1" destOrd="0" presId="urn:microsoft.com/office/officeart/2005/8/layout/cycle4"/>
    <dgm:cxn modelId="{A473B970-8280-4A40-9C2C-4E4D7C9457D9}" type="presParOf" srcId="{32B98506-F202-4A3D-9E13-CABA0FEABD00}" destId="{FB1AEDE5-4DE4-4858-82A5-0417F65F9295}" srcOrd="2" destOrd="0" presId="urn:microsoft.com/office/officeart/2005/8/layout/cycle4"/>
    <dgm:cxn modelId="{8105F0C5-4BDE-4692-90B6-99FD7F5F59E8}" type="presParOf" srcId="{FB1AEDE5-4DE4-4858-82A5-0417F65F9295}" destId="{186A4D6A-5969-40F6-B029-99B49BF36C8A}" srcOrd="0" destOrd="0" presId="urn:microsoft.com/office/officeart/2005/8/layout/cycle4"/>
    <dgm:cxn modelId="{811C0D9A-A84C-4CCC-B6B7-63A734F32B20}" type="presParOf" srcId="{FB1AEDE5-4DE4-4858-82A5-0417F65F9295}" destId="{D4F676D4-1E10-4917-9117-284E51AA9F53}" srcOrd="1" destOrd="0" presId="urn:microsoft.com/office/officeart/2005/8/layout/cycle4"/>
    <dgm:cxn modelId="{9F8116F3-C610-433D-8DAF-13CCACA24350}" type="presParOf" srcId="{32B98506-F202-4A3D-9E13-CABA0FEABD00}" destId="{ECAF7F3C-9D6E-48F8-8791-9C6BBB93DAAF}" srcOrd="3" destOrd="0" presId="urn:microsoft.com/office/officeart/2005/8/layout/cycle4"/>
    <dgm:cxn modelId="{58F181BB-96B9-48AC-B156-C658693D673A}" type="presParOf" srcId="{ECAF7F3C-9D6E-48F8-8791-9C6BBB93DAAF}" destId="{FE83F7E0-7E83-4A89-B4AE-9401107ED072}" srcOrd="0" destOrd="0" presId="urn:microsoft.com/office/officeart/2005/8/layout/cycle4"/>
    <dgm:cxn modelId="{F468BD2E-09A0-488F-BCAE-4018B1A94AE8}" type="presParOf" srcId="{ECAF7F3C-9D6E-48F8-8791-9C6BBB93DAAF}" destId="{C3257910-AF0D-4522-AFAA-DA3AB6A9101B}" srcOrd="1" destOrd="0" presId="urn:microsoft.com/office/officeart/2005/8/layout/cycle4"/>
    <dgm:cxn modelId="{35FF349B-8FE4-433B-A1DF-91959C6E15E4}" type="presParOf" srcId="{32B98506-F202-4A3D-9E13-CABA0FEABD00}" destId="{5B4711D6-DF76-4BF1-9030-F91B14DA6621}" srcOrd="4" destOrd="0" presId="urn:microsoft.com/office/officeart/2005/8/layout/cycle4"/>
    <dgm:cxn modelId="{0ABB65E5-7626-4D97-A33E-669A48C3C7E3}" type="presParOf" srcId="{97409FE9-6A89-4C9A-A742-1F7AB1AA6220}" destId="{E9A1B11B-C868-4A37-B843-FB878B11433F}" srcOrd="1" destOrd="0" presId="urn:microsoft.com/office/officeart/2005/8/layout/cycle4"/>
    <dgm:cxn modelId="{18675BB5-0770-43C7-BFE2-99D0926D1EF7}" type="presParOf" srcId="{E9A1B11B-C868-4A37-B843-FB878B11433F}" destId="{53CACDAF-A715-433C-B350-5DFE72B1C855}" srcOrd="0" destOrd="0" presId="urn:microsoft.com/office/officeart/2005/8/layout/cycle4"/>
    <dgm:cxn modelId="{47CAD9A2-A6AF-436E-A722-746AD567146A}" type="presParOf" srcId="{E9A1B11B-C868-4A37-B843-FB878B11433F}" destId="{8A64130F-65BC-43C3-B243-3CC633D66973}" srcOrd="1" destOrd="0" presId="urn:microsoft.com/office/officeart/2005/8/layout/cycle4"/>
    <dgm:cxn modelId="{F9926648-29D1-4DA0-BD8D-C950A0BE862C}" type="presParOf" srcId="{E9A1B11B-C868-4A37-B843-FB878B11433F}" destId="{67CEBD49-6A6F-4F76-9BA2-9755ECDA9F4E}" srcOrd="2" destOrd="0" presId="urn:microsoft.com/office/officeart/2005/8/layout/cycle4"/>
    <dgm:cxn modelId="{4AB58B5F-46BF-4C7F-A240-ED812EBACF27}" type="presParOf" srcId="{E9A1B11B-C868-4A37-B843-FB878B11433F}" destId="{4F9AC383-CB94-42B4-98B4-A92A0BFD40A9}" srcOrd="3" destOrd="0" presId="urn:microsoft.com/office/officeart/2005/8/layout/cycle4"/>
    <dgm:cxn modelId="{83A64994-D52E-4746-AEB8-C960C7951641}" type="presParOf" srcId="{E9A1B11B-C868-4A37-B843-FB878B11433F}" destId="{51619EDF-E02C-4C89-9472-2C57852CABA5}" srcOrd="4" destOrd="0" presId="urn:microsoft.com/office/officeart/2005/8/layout/cycle4"/>
    <dgm:cxn modelId="{4D2CA0D8-0B09-40B0-920E-3A2B9A4BE8C3}" type="presParOf" srcId="{97409FE9-6A89-4C9A-A742-1F7AB1AA6220}" destId="{78309CF8-1169-4467-BD1A-F692CF8EE54A}" srcOrd="2" destOrd="0" presId="urn:microsoft.com/office/officeart/2005/8/layout/cycle4"/>
    <dgm:cxn modelId="{6FC3199D-3C15-4C44-8B88-CDA7F3DDA9C7}" type="presParOf" srcId="{97409FE9-6A89-4C9A-A742-1F7AB1AA6220}" destId="{34761220-3817-4C75-BD18-610F54DC7A4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663299E-0D74-4303-B4CA-8A2D7C920435}" type="doc">
      <dgm:prSet loTypeId="urn:microsoft.com/office/officeart/2005/8/layout/cycle4" loCatId="relationship" qsTypeId="urn:microsoft.com/office/officeart/2005/8/quickstyle/simple1" qsCatId="simple" csTypeId="urn:microsoft.com/office/officeart/2005/8/colors/accent3_2" csCatId="accent3" phldr="0"/>
      <dgm:spPr/>
      <dgm:t>
        <a:bodyPr/>
        <a:lstStyle/>
        <a:p>
          <a:endParaRPr lang="en-US"/>
        </a:p>
      </dgm:t>
    </dgm:pt>
    <dgm:pt modelId="{F155D3E4-78EA-485E-97A7-E4F39C42B14E}">
      <dgm:prSet phldrT="[Text]" phldr="1" custT="1"/>
      <dgm:spPr/>
      <dgm:t>
        <a:bodyPr/>
        <a:lstStyle/>
        <a:p>
          <a:endParaRPr lang="en-US" sz="2400"/>
        </a:p>
      </dgm:t>
    </dgm:pt>
    <dgm:pt modelId="{7585FD00-F588-48AF-80DF-8CE9BE061D7C}" type="parTrans" cxnId="{DAB24408-3DD4-4169-AE9E-4B393CA622E0}">
      <dgm:prSet/>
      <dgm:spPr/>
      <dgm:t>
        <a:bodyPr/>
        <a:lstStyle/>
        <a:p>
          <a:endParaRPr lang="en-US" sz="1400"/>
        </a:p>
      </dgm:t>
    </dgm:pt>
    <dgm:pt modelId="{E470C188-8BD0-468C-97D0-4860C0DDC89B}" type="sibTrans" cxnId="{DAB24408-3DD4-4169-AE9E-4B393CA622E0}">
      <dgm:prSet/>
      <dgm:spPr/>
      <dgm:t>
        <a:bodyPr/>
        <a:lstStyle/>
        <a:p>
          <a:endParaRPr lang="en-US" sz="1400"/>
        </a:p>
      </dgm:t>
    </dgm:pt>
    <dgm:pt modelId="{14227DF6-2633-45BA-81FB-539320629CC7}">
      <dgm:prSet phldrT="[Text]" phldr="1" custT="1"/>
      <dgm:spPr/>
      <dgm:t>
        <a:bodyPr/>
        <a:lstStyle/>
        <a:p>
          <a:endParaRPr lang="en-US" sz="2000"/>
        </a:p>
      </dgm:t>
    </dgm:pt>
    <dgm:pt modelId="{87162B04-F4F3-41B5-9F7C-C1F94EE5A66D}" type="parTrans" cxnId="{EFA57274-AAF5-4273-9DFE-38ECFA3F531B}">
      <dgm:prSet/>
      <dgm:spPr/>
      <dgm:t>
        <a:bodyPr/>
        <a:lstStyle/>
        <a:p>
          <a:endParaRPr lang="en-US" sz="1400"/>
        </a:p>
      </dgm:t>
    </dgm:pt>
    <dgm:pt modelId="{D2524AE3-961A-4D2C-B502-68D3288EBC1E}" type="sibTrans" cxnId="{EFA57274-AAF5-4273-9DFE-38ECFA3F531B}">
      <dgm:prSet/>
      <dgm:spPr/>
      <dgm:t>
        <a:bodyPr/>
        <a:lstStyle/>
        <a:p>
          <a:endParaRPr lang="en-US" sz="1400"/>
        </a:p>
      </dgm:t>
    </dgm:pt>
    <dgm:pt modelId="{B6C4416F-F127-480E-8D28-A7E1BE06752C}">
      <dgm:prSet phldrT="[Text]" phldr="1" custT="1"/>
      <dgm:spPr/>
      <dgm:t>
        <a:bodyPr/>
        <a:lstStyle/>
        <a:p>
          <a:endParaRPr lang="en-US" sz="2400"/>
        </a:p>
      </dgm:t>
    </dgm:pt>
    <dgm:pt modelId="{187D2BFE-F1DD-49F1-B061-3B24642877FD}" type="parTrans" cxnId="{19ED1D3B-8A44-4FA5-AE2E-4342C05CA340}">
      <dgm:prSet/>
      <dgm:spPr/>
      <dgm:t>
        <a:bodyPr/>
        <a:lstStyle/>
        <a:p>
          <a:endParaRPr lang="en-US" sz="1400"/>
        </a:p>
      </dgm:t>
    </dgm:pt>
    <dgm:pt modelId="{4603A2FD-65E1-4A1E-BBA0-972972FA079E}" type="sibTrans" cxnId="{19ED1D3B-8A44-4FA5-AE2E-4342C05CA340}">
      <dgm:prSet/>
      <dgm:spPr/>
      <dgm:t>
        <a:bodyPr/>
        <a:lstStyle/>
        <a:p>
          <a:endParaRPr lang="en-US" sz="1400"/>
        </a:p>
      </dgm:t>
    </dgm:pt>
    <dgm:pt modelId="{1C62D4C1-4816-43BE-AF03-99FCDBDEAD32}">
      <dgm:prSet phldrT="[Text]" phldr="1" custT="1"/>
      <dgm:spPr/>
      <dgm:t>
        <a:bodyPr/>
        <a:lstStyle/>
        <a:p>
          <a:endParaRPr lang="en-US" sz="2000"/>
        </a:p>
      </dgm:t>
    </dgm:pt>
    <dgm:pt modelId="{D1F9CEEF-8EFD-4AED-86D6-9575E1F6D6A4}" type="parTrans" cxnId="{E61D0E81-4A33-4E8B-A9EF-0B56C720D3C9}">
      <dgm:prSet/>
      <dgm:spPr/>
      <dgm:t>
        <a:bodyPr/>
        <a:lstStyle/>
        <a:p>
          <a:endParaRPr lang="en-US" sz="1400"/>
        </a:p>
      </dgm:t>
    </dgm:pt>
    <dgm:pt modelId="{88551CCD-AD93-4598-8099-108DCE6741B2}" type="sibTrans" cxnId="{E61D0E81-4A33-4E8B-A9EF-0B56C720D3C9}">
      <dgm:prSet/>
      <dgm:spPr/>
      <dgm:t>
        <a:bodyPr/>
        <a:lstStyle/>
        <a:p>
          <a:endParaRPr lang="en-US" sz="1400"/>
        </a:p>
      </dgm:t>
    </dgm:pt>
    <dgm:pt modelId="{234448E3-4B2C-4078-B0A1-F019AF9C6709}">
      <dgm:prSet phldrT="[Text]" phldr="1" custT="1"/>
      <dgm:spPr/>
      <dgm:t>
        <a:bodyPr/>
        <a:lstStyle/>
        <a:p>
          <a:endParaRPr lang="en-US" sz="2400"/>
        </a:p>
      </dgm:t>
    </dgm:pt>
    <dgm:pt modelId="{B3169D9E-72F2-4E58-975E-B9BFAF0CB03E}" type="parTrans" cxnId="{420A1148-498C-4A47-B19B-38273DAAD28F}">
      <dgm:prSet/>
      <dgm:spPr/>
      <dgm:t>
        <a:bodyPr/>
        <a:lstStyle/>
        <a:p>
          <a:endParaRPr lang="en-US" sz="1400"/>
        </a:p>
      </dgm:t>
    </dgm:pt>
    <dgm:pt modelId="{D9D70DE0-6E91-42D1-AD64-788FFE46CFB5}" type="sibTrans" cxnId="{420A1148-498C-4A47-B19B-38273DAAD28F}">
      <dgm:prSet/>
      <dgm:spPr/>
      <dgm:t>
        <a:bodyPr/>
        <a:lstStyle/>
        <a:p>
          <a:endParaRPr lang="en-US" sz="1400"/>
        </a:p>
      </dgm:t>
    </dgm:pt>
    <dgm:pt modelId="{00D10BB0-D720-400C-8B2C-ED29F56F4E5F}">
      <dgm:prSet phldrT="[Text]" phldr="1" custT="1"/>
      <dgm:spPr/>
      <dgm:t>
        <a:bodyPr/>
        <a:lstStyle/>
        <a:p>
          <a:endParaRPr lang="en-US" sz="2000"/>
        </a:p>
      </dgm:t>
    </dgm:pt>
    <dgm:pt modelId="{0CBF9304-BD9F-4C79-A7F3-1C5A5CC36EDD}" type="parTrans" cxnId="{0675209E-C94D-4848-9FAB-A80D5EF11DC7}">
      <dgm:prSet/>
      <dgm:spPr/>
      <dgm:t>
        <a:bodyPr/>
        <a:lstStyle/>
        <a:p>
          <a:endParaRPr lang="en-US" sz="1400"/>
        </a:p>
      </dgm:t>
    </dgm:pt>
    <dgm:pt modelId="{D8D373BF-0E80-4167-AF23-9B6A4A2E3B7C}" type="sibTrans" cxnId="{0675209E-C94D-4848-9FAB-A80D5EF11DC7}">
      <dgm:prSet/>
      <dgm:spPr/>
      <dgm:t>
        <a:bodyPr/>
        <a:lstStyle/>
        <a:p>
          <a:endParaRPr lang="en-US" sz="1400"/>
        </a:p>
      </dgm:t>
    </dgm:pt>
    <dgm:pt modelId="{BE638791-41B1-42A3-A451-F8767CB8D3E9}">
      <dgm:prSet phldrT="[Text]" phldr="1" custT="1"/>
      <dgm:spPr/>
      <dgm:t>
        <a:bodyPr/>
        <a:lstStyle/>
        <a:p>
          <a:endParaRPr lang="en-US" sz="2400"/>
        </a:p>
      </dgm:t>
    </dgm:pt>
    <dgm:pt modelId="{FD115659-9015-411F-81B7-34216BF6D97C}" type="parTrans" cxnId="{F026B26A-431A-41D0-AA6A-EA5CBE175AC2}">
      <dgm:prSet/>
      <dgm:spPr/>
      <dgm:t>
        <a:bodyPr/>
        <a:lstStyle/>
        <a:p>
          <a:endParaRPr lang="en-US" sz="1400"/>
        </a:p>
      </dgm:t>
    </dgm:pt>
    <dgm:pt modelId="{3C766F71-0DEC-4399-81F2-7C003E61FCE6}" type="sibTrans" cxnId="{F026B26A-431A-41D0-AA6A-EA5CBE175AC2}">
      <dgm:prSet/>
      <dgm:spPr/>
      <dgm:t>
        <a:bodyPr/>
        <a:lstStyle/>
        <a:p>
          <a:endParaRPr lang="en-US" sz="1400"/>
        </a:p>
      </dgm:t>
    </dgm:pt>
    <dgm:pt modelId="{D5FEE41C-92DA-45D6-AD5E-8111C6B5AD41}">
      <dgm:prSet phldrT="[Text]" phldr="1" custT="1"/>
      <dgm:spPr/>
      <dgm:t>
        <a:bodyPr/>
        <a:lstStyle/>
        <a:p>
          <a:endParaRPr lang="en-US" sz="2000"/>
        </a:p>
      </dgm:t>
    </dgm:pt>
    <dgm:pt modelId="{E13E9F60-5A42-4B4B-9F7B-88466044125A}" type="parTrans" cxnId="{2AD6FF78-8ABD-4051-AA6C-CBE70E9077DE}">
      <dgm:prSet/>
      <dgm:spPr/>
      <dgm:t>
        <a:bodyPr/>
        <a:lstStyle/>
        <a:p>
          <a:endParaRPr lang="en-US" sz="1400"/>
        </a:p>
      </dgm:t>
    </dgm:pt>
    <dgm:pt modelId="{8B9A5209-E43F-4BCD-9C4A-641844277B4B}" type="sibTrans" cxnId="{2AD6FF78-8ABD-4051-AA6C-CBE70E9077DE}">
      <dgm:prSet/>
      <dgm:spPr/>
      <dgm:t>
        <a:bodyPr/>
        <a:lstStyle/>
        <a:p>
          <a:endParaRPr lang="en-US" sz="1400"/>
        </a:p>
      </dgm:t>
    </dgm:pt>
    <dgm:pt modelId="{97409FE9-6A89-4C9A-A742-1F7AB1AA6220}" type="pres">
      <dgm:prSet presAssocID="{C663299E-0D74-4303-B4CA-8A2D7C92043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B98506-F202-4A3D-9E13-CABA0FEABD00}" type="pres">
      <dgm:prSet presAssocID="{C663299E-0D74-4303-B4CA-8A2D7C920435}" presName="children" presStyleCnt="0"/>
      <dgm:spPr/>
    </dgm:pt>
    <dgm:pt modelId="{D30EF630-0A8D-43E2-918F-791AF61A2289}" type="pres">
      <dgm:prSet presAssocID="{C663299E-0D74-4303-B4CA-8A2D7C920435}" presName="child1group" presStyleCnt="0"/>
      <dgm:spPr/>
    </dgm:pt>
    <dgm:pt modelId="{25727469-EF52-402E-B6E5-7B063C00ED75}" type="pres">
      <dgm:prSet presAssocID="{C663299E-0D74-4303-B4CA-8A2D7C920435}" presName="child1" presStyleLbl="bgAcc1" presStyleIdx="0" presStyleCnt="4"/>
      <dgm:spPr/>
      <dgm:t>
        <a:bodyPr/>
        <a:lstStyle/>
        <a:p>
          <a:endParaRPr lang="en-US"/>
        </a:p>
      </dgm:t>
    </dgm:pt>
    <dgm:pt modelId="{0DACED07-238C-4C4D-BA39-A77CC9F5DD19}" type="pres">
      <dgm:prSet presAssocID="{C663299E-0D74-4303-B4CA-8A2D7C920435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86AFE-5E74-41BD-8A7E-FAA0EB750C66}" type="pres">
      <dgm:prSet presAssocID="{C663299E-0D74-4303-B4CA-8A2D7C920435}" presName="child2group" presStyleCnt="0"/>
      <dgm:spPr/>
    </dgm:pt>
    <dgm:pt modelId="{5E62361F-A259-458F-ADEC-56FB7590D1AE}" type="pres">
      <dgm:prSet presAssocID="{C663299E-0D74-4303-B4CA-8A2D7C920435}" presName="child2" presStyleLbl="bgAcc1" presStyleIdx="1" presStyleCnt="4"/>
      <dgm:spPr/>
      <dgm:t>
        <a:bodyPr/>
        <a:lstStyle/>
        <a:p>
          <a:endParaRPr lang="en-US"/>
        </a:p>
      </dgm:t>
    </dgm:pt>
    <dgm:pt modelId="{33A2D410-169F-4368-806C-69E818C386C1}" type="pres">
      <dgm:prSet presAssocID="{C663299E-0D74-4303-B4CA-8A2D7C920435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1AEDE5-4DE4-4858-82A5-0417F65F9295}" type="pres">
      <dgm:prSet presAssocID="{C663299E-0D74-4303-B4CA-8A2D7C920435}" presName="child3group" presStyleCnt="0"/>
      <dgm:spPr/>
    </dgm:pt>
    <dgm:pt modelId="{186A4D6A-5969-40F6-B029-99B49BF36C8A}" type="pres">
      <dgm:prSet presAssocID="{C663299E-0D74-4303-B4CA-8A2D7C920435}" presName="child3" presStyleLbl="bgAcc1" presStyleIdx="2" presStyleCnt="4"/>
      <dgm:spPr/>
      <dgm:t>
        <a:bodyPr/>
        <a:lstStyle/>
        <a:p>
          <a:endParaRPr lang="en-US"/>
        </a:p>
      </dgm:t>
    </dgm:pt>
    <dgm:pt modelId="{D4F676D4-1E10-4917-9117-284E51AA9F53}" type="pres">
      <dgm:prSet presAssocID="{C663299E-0D74-4303-B4CA-8A2D7C920435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F7F3C-9D6E-48F8-8791-9C6BBB93DAAF}" type="pres">
      <dgm:prSet presAssocID="{C663299E-0D74-4303-B4CA-8A2D7C920435}" presName="child4group" presStyleCnt="0"/>
      <dgm:spPr/>
    </dgm:pt>
    <dgm:pt modelId="{FE83F7E0-7E83-4A89-B4AE-9401107ED072}" type="pres">
      <dgm:prSet presAssocID="{C663299E-0D74-4303-B4CA-8A2D7C920435}" presName="child4" presStyleLbl="bgAcc1" presStyleIdx="3" presStyleCnt="4"/>
      <dgm:spPr/>
      <dgm:t>
        <a:bodyPr/>
        <a:lstStyle/>
        <a:p>
          <a:endParaRPr lang="en-US"/>
        </a:p>
      </dgm:t>
    </dgm:pt>
    <dgm:pt modelId="{C3257910-AF0D-4522-AFAA-DA3AB6A9101B}" type="pres">
      <dgm:prSet presAssocID="{C663299E-0D74-4303-B4CA-8A2D7C920435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711D6-DF76-4BF1-9030-F91B14DA6621}" type="pres">
      <dgm:prSet presAssocID="{C663299E-0D74-4303-B4CA-8A2D7C920435}" presName="childPlaceholder" presStyleCnt="0"/>
      <dgm:spPr/>
    </dgm:pt>
    <dgm:pt modelId="{E9A1B11B-C868-4A37-B843-FB878B11433F}" type="pres">
      <dgm:prSet presAssocID="{C663299E-0D74-4303-B4CA-8A2D7C920435}" presName="circle" presStyleCnt="0"/>
      <dgm:spPr/>
    </dgm:pt>
    <dgm:pt modelId="{53CACDAF-A715-433C-B350-5DFE72B1C855}" type="pres">
      <dgm:prSet presAssocID="{C663299E-0D74-4303-B4CA-8A2D7C920435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4130F-65BC-43C3-B243-3CC633D66973}" type="pres">
      <dgm:prSet presAssocID="{C663299E-0D74-4303-B4CA-8A2D7C920435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EBD49-6A6F-4F76-9BA2-9755ECDA9F4E}" type="pres">
      <dgm:prSet presAssocID="{C663299E-0D74-4303-B4CA-8A2D7C920435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AC383-CB94-42B4-98B4-A92A0BFD40A9}" type="pres">
      <dgm:prSet presAssocID="{C663299E-0D74-4303-B4CA-8A2D7C920435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19EDF-E02C-4C89-9472-2C57852CABA5}" type="pres">
      <dgm:prSet presAssocID="{C663299E-0D74-4303-B4CA-8A2D7C920435}" presName="quadrantPlaceholder" presStyleCnt="0"/>
      <dgm:spPr/>
    </dgm:pt>
    <dgm:pt modelId="{78309CF8-1169-4467-BD1A-F692CF8EE54A}" type="pres">
      <dgm:prSet presAssocID="{C663299E-0D74-4303-B4CA-8A2D7C920435}" presName="center1" presStyleLbl="fgShp" presStyleIdx="0" presStyleCnt="2"/>
      <dgm:spPr/>
    </dgm:pt>
    <dgm:pt modelId="{34761220-3817-4C75-BD18-610F54DC7A49}" type="pres">
      <dgm:prSet presAssocID="{C663299E-0D74-4303-B4CA-8A2D7C920435}" presName="center2" presStyleLbl="fgShp" presStyleIdx="1" presStyleCnt="2"/>
      <dgm:spPr/>
    </dgm:pt>
  </dgm:ptLst>
  <dgm:cxnLst>
    <dgm:cxn modelId="{EA3AE09A-66CF-4907-A5A2-B0FD5EC81674}" type="presOf" srcId="{D5FEE41C-92DA-45D6-AD5E-8111C6B5AD41}" destId="{C3257910-AF0D-4522-AFAA-DA3AB6A9101B}" srcOrd="1" destOrd="0" presId="urn:microsoft.com/office/officeart/2005/8/layout/cycle4"/>
    <dgm:cxn modelId="{2AD6FF78-8ABD-4051-AA6C-CBE70E9077DE}" srcId="{BE638791-41B1-42A3-A451-F8767CB8D3E9}" destId="{D5FEE41C-92DA-45D6-AD5E-8111C6B5AD41}" srcOrd="0" destOrd="0" parTransId="{E13E9F60-5A42-4B4B-9F7B-88466044125A}" sibTransId="{8B9A5209-E43F-4BCD-9C4A-641844277B4B}"/>
    <dgm:cxn modelId="{DAB24408-3DD4-4169-AE9E-4B393CA622E0}" srcId="{C663299E-0D74-4303-B4CA-8A2D7C920435}" destId="{F155D3E4-78EA-485E-97A7-E4F39C42B14E}" srcOrd="0" destOrd="0" parTransId="{7585FD00-F588-48AF-80DF-8CE9BE061D7C}" sibTransId="{E470C188-8BD0-468C-97D0-4860C0DDC89B}"/>
    <dgm:cxn modelId="{F026B26A-431A-41D0-AA6A-EA5CBE175AC2}" srcId="{C663299E-0D74-4303-B4CA-8A2D7C920435}" destId="{BE638791-41B1-42A3-A451-F8767CB8D3E9}" srcOrd="3" destOrd="0" parTransId="{FD115659-9015-411F-81B7-34216BF6D97C}" sibTransId="{3C766F71-0DEC-4399-81F2-7C003E61FCE6}"/>
    <dgm:cxn modelId="{6F3DA247-B708-4130-9BE1-FC7FAF7543D3}" type="presOf" srcId="{B6C4416F-F127-480E-8D28-A7E1BE06752C}" destId="{8A64130F-65BC-43C3-B243-3CC633D66973}" srcOrd="0" destOrd="0" presId="urn:microsoft.com/office/officeart/2005/8/layout/cycle4"/>
    <dgm:cxn modelId="{FF11162F-5360-4B85-B035-4A5370186EB6}" type="presOf" srcId="{D5FEE41C-92DA-45D6-AD5E-8111C6B5AD41}" destId="{FE83F7E0-7E83-4A89-B4AE-9401107ED072}" srcOrd="0" destOrd="0" presId="urn:microsoft.com/office/officeart/2005/8/layout/cycle4"/>
    <dgm:cxn modelId="{259A1348-2B4A-4E2B-B2BA-B34302C21C85}" type="presOf" srcId="{00D10BB0-D720-400C-8B2C-ED29F56F4E5F}" destId="{D4F676D4-1E10-4917-9117-284E51AA9F53}" srcOrd="1" destOrd="0" presId="urn:microsoft.com/office/officeart/2005/8/layout/cycle4"/>
    <dgm:cxn modelId="{0BDCFC17-4E24-4213-8B41-EA8C5DD5F763}" type="presOf" srcId="{14227DF6-2633-45BA-81FB-539320629CC7}" destId="{0DACED07-238C-4C4D-BA39-A77CC9F5DD19}" srcOrd="1" destOrd="0" presId="urn:microsoft.com/office/officeart/2005/8/layout/cycle4"/>
    <dgm:cxn modelId="{E61D0E81-4A33-4E8B-A9EF-0B56C720D3C9}" srcId="{B6C4416F-F127-480E-8D28-A7E1BE06752C}" destId="{1C62D4C1-4816-43BE-AF03-99FCDBDEAD32}" srcOrd="0" destOrd="0" parTransId="{D1F9CEEF-8EFD-4AED-86D6-9575E1F6D6A4}" sibTransId="{88551CCD-AD93-4598-8099-108DCE6741B2}"/>
    <dgm:cxn modelId="{EFA57274-AAF5-4273-9DFE-38ECFA3F531B}" srcId="{F155D3E4-78EA-485E-97A7-E4F39C42B14E}" destId="{14227DF6-2633-45BA-81FB-539320629CC7}" srcOrd="0" destOrd="0" parTransId="{87162B04-F4F3-41B5-9F7C-C1F94EE5A66D}" sibTransId="{D2524AE3-961A-4D2C-B502-68D3288EBC1E}"/>
    <dgm:cxn modelId="{19ED1D3B-8A44-4FA5-AE2E-4342C05CA340}" srcId="{C663299E-0D74-4303-B4CA-8A2D7C920435}" destId="{B6C4416F-F127-480E-8D28-A7E1BE06752C}" srcOrd="1" destOrd="0" parTransId="{187D2BFE-F1DD-49F1-B061-3B24642877FD}" sibTransId="{4603A2FD-65E1-4A1E-BBA0-972972FA079E}"/>
    <dgm:cxn modelId="{651AAB4C-82D1-4EA5-9398-543863EB4645}" type="presOf" srcId="{BE638791-41B1-42A3-A451-F8767CB8D3E9}" destId="{4F9AC383-CB94-42B4-98B4-A92A0BFD40A9}" srcOrd="0" destOrd="0" presId="urn:microsoft.com/office/officeart/2005/8/layout/cycle4"/>
    <dgm:cxn modelId="{2336AE02-7D4B-4D32-97D1-6EFEA3A02D69}" type="presOf" srcId="{F155D3E4-78EA-485E-97A7-E4F39C42B14E}" destId="{53CACDAF-A715-433C-B350-5DFE72B1C855}" srcOrd="0" destOrd="0" presId="urn:microsoft.com/office/officeart/2005/8/layout/cycle4"/>
    <dgm:cxn modelId="{4D130D1C-2726-4362-BD1E-77F506EEFB2D}" type="presOf" srcId="{14227DF6-2633-45BA-81FB-539320629CC7}" destId="{25727469-EF52-402E-B6E5-7B063C00ED75}" srcOrd="0" destOrd="0" presId="urn:microsoft.com/office/officeart/2005/8/layout/cycle4"/>
    <dgm:cxn modelId="{05A7519E-A23D-4F52-B421-4F9698DCF975}" type="presOf" srcId="{C663299E-0D74-4303-B4CA-8A2D7C920435}" destId="{97409FE9-6A89-4C9A-A742-1F7AB1AA6220}" srcOrd="0" destOrd="0" presId="urn:microsoft.com/office/officeart/2005/8/layout/cycle4"/>
    <dgm:cxn modelId="{519FC6D8-A5F9-4E52-BF7C-D3BDDADD5A19}" type="presOf" srcId="{1C62D4C1-4816-43BE-AF03-99FCDBDEAD32}" destId="{5E62361F-A259-458F-ADEC-56FB7590D1AE}" srcOrd="0" destOrd="0" presId="urn:microsoft.com/office/officeart/2005/8/layout/cycle4"/>
    <dgm:cxn modelId="{420A1148-498C-4A47-B19B-38273DAAD28F}" srcId="{C663299E-0D74-4303-B4CA-8A2D7C920435}" destId="{234448E3-4B2C-4078-B0A1-F019AF9C6709}" srcOrd="2" destOrd="0" parTransId="{B3169D9E-72F2-4E58-975E-B9BFAF0CB03E}" sibTransId="{D9D70DE0-6E91-42D1-AD64-788FFE46CFB5}"/>
    <dgm:cxn modelId="{A4A887FA-05C9-4C05-B612-60157FB34A02}" type="presOf" srcId="{234448E3-4B2C-4078-B0A1-F019AF9C6709}" destId="{67CEBD49-6A6F-4F76-9BA2-9755ECDA9F4E}" srcOrd="0" destOrd="0" presId="urn:microsoft.com/office/officeart/2005/8/layout/cycle4"/>
    <dgm:cxn modelId="{8A5601C3-2A82-4C18-869E-1D4B9FDBD5B6}" type="presOf" srcId="{00D10BB0-D720-400C-8B2C-ED29F56F4E5F}" destId="{186A4D6A-5969-40F6-B029-99B49BF36C8A}" srcOrd="0" destOrd="0" presId="urn:microsoft.com/office/officeart/2005/8/layout/cycle4"/>
    <dgm:cxn modelId="{0A442D40-F7A1-410A-83BA-DB2F699B61E6}" type="presOf" srcId="{1C62D4C1-4816-43BE-AF03-99FCDBDEAD32}" destId="{33A2D410-169F-4368-806C-69E818C386C1}" srcOrd="1" destOrd="0" presId="urn:microsoft.com/office/officeart/2005/8/layout/cycle4"/>
    <dgm:cxn modelId="{0675209E-C94D-4848-9FAB-A80D5EF11DC7}" srcId="{234448E3-4B2C-4078-B0A1-F019AF9C6709}" destId="{00D10BB0-D720-400C-8B2C-ED29F56F4E5F}" srcOrd="0" destOrd="0" parTransId="{0CBF9304-BD9F-4C79-A7F3-1C5A5CC36EDD}" sibTransId="{D8D373BF-0E80-4167-AF23-9B6A4A2E3B7C}"/>
    <dgm:cxn modelId="{888D28B9-ED17-4A70-A768-B644A315E788}" type="presParOf" srcId="{97409FE9-6A89-4C9A-A742-1F7AB1AA6220}" destId="{32B98506-F202-4A3D-9E13-CABA0FEABD00}" srcOrd="0" destOrd="0" presId="urn:microsoft.com/office/officeart/2005/8/layout/cycle4"/>
    <dgm:cxn modelId="{FF2A70EA-66F8-4109-8FFE-F3DB59E46EFE}" type="presParOf" srcId="{32B98506-F202-4A3D-9E13-CABA0FEABD00}" destId="{D30EF630-0A8D-43E2-918F-791AF61A2289}" srcOrd="0" destOrd="0" presId="urn:microsoft.com/office/officeart/2005/8/layout/cycle4"/>
    <dgm:cxn modelId="{05C99DE7-7BF3-4D2E-88AB-1321A37F5CFD}" type="presParOf" srcId="{D30EF630-0A8D-43E2-918F-791AF61A2289}" destId="{25727469-EF52-402E-B6E5-7B063C00ED75}" srcOrd="0" destOrd="0" presId="urn:microsoft.com/office/officeart/2005/8/layout/cycle4"/>
    <dgm:cxn modelId="{4BBCCF43-D37E-4A82-96EE-C731919740E5}" type="presParOf" srcId="{D30EF630-0A8D-43E2-918F-791AF61A2289}" destId="{0DACED07-238C-4C4D-BA39-A77CC9F5DD19}" srcOrd="1" destOrd="0" presId="urn:microsoft.com/office/officeart/2005/8/layout/cycle4"/>
    <dgm:cxn modelId="{8A171D51-2E1A-4AF8-B2A1-AFF73AF2704D}" type="presParOf" srcId="{32B98506-F202-4A3D-9E13-CABA0FEABD00}" destId="{5BB86AFE-5E74-41BD-8A7E-FAA0EB750C66}" srcOrd="1" destOrd="0" presId="urn:microsoft.com/office/officeart/2005/8/layout/cycle4"/>
    <dgm:cxn modelId="{7D4CE8BE-2C20-4222-A2AA-0A9F8F91664E}" type="presParOf" srcId="{5BB86AFE-5E74-41BD-8A7E-FAA0EB750C66}" destId="{5E62361F-A259-458F-ADEC-56FB7590D1AE}" srcOrd="0" destOrd="0" presId="urn:microsoft.com/office/officeart/2005/8/layout/cycle4"/>
    <dgm:cxn modelId="{25B4880C-033A-4D43-A6B4-3080C5FAAB13}" type="presParOf" srcId="{5BB86AFE-5E74-41BD-8A7E-FAA0EB750C66}" destId="{33A2D410-169F-4368-806C-69E818C386C1}" srcOrd="1" destOrd="0" presId="urn:microsoft.com/office/officeart/2005/8/layout/cycle4"/>
    <dgm:cxn modelId="{A473B970-8280-4A40-9C2C-4E4D7C9457D9}" type="presParOf" srcId="{32B98506-F202-4A3D-9E13-CABA0FEABD00}" destId="{FB1AEDE5-4DE4-4858-82A5-0417F65F9295}" srcOrd="2" destOrd="0" presId="urn:microsoft.com/office/officeart/2005/8/layout/cycle4"/>
    <dgm:cxn modelId="{8105F0C5-4BDE-4692-90B6-99FD7F5F59E8}" type="presParOf" srcId="{FB1AEDE5-4DE4-4858-82A5-0417F65F9295}" destId="{186A4D6A-5969-40F6-B029-99B49BF36C8A}" srcOrd="0" destOrd="0" presId="urn:microsoft.com/office/officeart/2005/8/layout/cycle4"/>
    <dgm:cxn modelId="{811C0D9A-A84C-4CCC-B6B7-63A734F32B20}" type="presParOf" srcId="{FB1AEDE5-4DE4-4858-82A5-0417F65F9295}" destId="{D4F676D4-1E10-4917-9117-284E51AA9F53}" srcOrd="1" destOrd="0" presId="urn:microsoft.com/office/officeart/2005/8/layout/cycle4"/>
    <dgm:cxn modelId="{9F8116F3-C610-433D-8DAF-13CCACA24350}" type="presParOf" srcId="{32B98506-F202-4A3D-9E13-CABA0FEABD00}" destId="{ECAF7F3C-9D6E-48F8-8791-9C6BBB93DAAF}" srcOrd="3" destOrd="0" presId="urn:microsoft.com/office/officeart/2005/8/layout/cycle4"/>
    <dgm:cxn modelId="{58F181BB-96B9-48AC-B156-C658693D673A}" type="presParOf" srcId="{ECAF7F3C-9D6E-48F8-8791-9C6BBB93DAAF}" destId="{FE83F7E0-7E83-4A89-B4AE-9401107ED072}" srcOrd="0" destOrd="0" presId="urn:microsoft.com/office/officeart/2005/8/layout/cycle4"/>
    <dgm:cxn modelId="{F468BD2E-09A0-488F-BCAE-4018B1A94AE8}" type="presParOf" srcId="{ECAF7F3C-9D6E-48F8-8791-9C6BBB93DAAF}" destId="{C3257910-AF0D-4522-AFAA-DA3AB6A9101B}" srcOrd="1" destOrd="0" presId="urn:microsoft.com/office/officeart/2005/8/layout/cycle4"/>
    <dgm:cxn modelId="{35FF349B-8FE4-433B-A1DF-91959C6E15E4}" type="presParOf" srcId="{32B98506-F202-4A3D-9E13-CABA0FEABD00}" destId="{5B4711D6-DF76-4BF1-9030-F91B14DA6621}" srcOrd="4" destOrd="0" presId="urn:microsoft.com/office/officeart/2005/8/layout/cycle4"/>
    <dgm:cxn modelId="{0ABB65E5-7626-4D97-A33E-669A48C3C7E3}" type="presParOf" srcId="{97409FE9-6A89-4C9A-A742-1F7AB1AA6220}" destId="{E9A1B11B-C868-4A37-B843-FB878B11433F}" srcOrd="1" destOrd="0" presId="urn:microsoft.com/office/officeart/2005/8/layout/cycle4"/>
    <dgm:cxn modelId="{18675BB5-0770-43C7-BFE2-99D0926D1EF7}" type="presParOf" srcId="{E9A1B11B-C868-4A37-B843-FB878B11433F}" destId="{53CACDAF-A715-433C-B350-5DFE72B1C855}" srcOrd="0" destOrd="0" presId="urn:microsoft.com/office/officeart/2005/8/layout/cycle4"/>
    <dgm:cxn modelId="{47CAD9A2-A6AF-436E-A722-746AD567146A}" type="presParOf" srcId="{E9A1B11B-C868-4A37-B843-FB878B11433F}" destId="{8A64130F-65BC-43C3-B243-3CC633D66973}" srcOrd="1" destOrd="0" presId="urn:microsoft.com/office/officeart/2005/8/layout/cycle4"/>
    <dgm:cxn modelId="{F9926648-29D1-4DA0-BD8D-C950A0BE862C}" type="presParOf" srcId="{E9A1B11B-C868-4A37-B843-FB878B11433F}" destId="{67CEBD49-6A6F-4F76-9BA2-9755ECDA9F4E}" srcOrd="2" destOrd="0" presId="urn:microsoft.com/office/officeart/2005/8/layout/cycle4"/>
    <dgm:cxn modelId="{4AB58B5F-46BF-4C7F-A240-ED812EBACF27}" type="presParOf" srcId="{E9A1B11B-C868-4A37-B843-FB878B11433F}" destId="{4F9AC383-CB94-42B4-98B4-A92A0BFD40A9}" srcOrd="3" destOrd="0" presId="urn:microsoft.com/office/officeart/2005/8/layout/cycle4"/>
    <dgm:cxn modelId="{83A64994-D52E-4746-AEB8-C960C7951641}" type="presParOf" srcId="{E9A1B11B-C868-4A37-B843-FB878B11433F}" destId="{51619EDF-E02C-4C89-9472-2C57852CABA5}" srcOrd="4" destOrd="0" presId="urn:microsoft.com/office/officeart/2005/8/layout/cycle4"/>
    <dgm:cxn modelId="{4D2CA0D8-0B09-40B0-920E-3A2B9A4BE8C3}" type="presParOf" srcId="{97409FE9-6A89-4C9A-A742-1F7AB1AA6220}" destId="{78309CF8-1169-4467-BD1A-F692CF8EE54A}" srcOrd="2" destOrd="0" presId="urn:microsoft.com/office/officeart/2005/8/layout/cycle4"/>
    <dgm:cxn modelId="{6FC3199D-3C15-4C44-8B88-CDA7F3DDA9C7}" type="presParOf" srcId="{97409FE9-6A89-4C9A-A742-1F7AB1AA6220}" destId="{34761220-3817-4C75-BD18-610F54DC7A4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663299E-0D74-4303-B4CA-8A2D7C920435}" type="doc">
      <dgm:prSet loTypeId="urn:microsoft.com/office/officeart/2005/8/layout/cycle4" loCatId="relationship" qsTypeId="urn:microsoft.com/office/officeart/2005/8/quickstyle/simple1" qsCatId="simple" csTypeId="urn:microsoft.com/office/officeart/2005/8/colors/accent0_3" csCatId="mainScheme" phldr="0"/>
      <dgm:spPr/>
      <dgm:t>
        <a:bodyPr/>
        <a:lstStyle/>
        <a:p>
          <a:endParaRPr lang="en-US"/>
        </a:p>
      </dgm:t>
    </dgm:pt>
    <dgm:pt modelId="{F155D3E4-78EA-485E-97A7-E4F39C42B14E}">
      <dgm:prSet phldrT="[Text]" phldr="1" custT="1"/>
      <dgm:spPr/>
      <dgm:t>
        <a:bodyPr/>
        <a:lstStyle/>
        <a:p>
          <a:endParaRPr lang="en-US" sz="2400"/>
        </a:p>
      </dgm:t>
    </dgm:pt>
    <dgm:pt modelId="{7585FD00-F588-48AF-80DF-8CE9BE061D7C}" type="parTrans" cxnId="{DAB24408-3DD4-4169-AE9E-4B393CA622E0}">
      <dgm:prSet/>
      <dgm:spPr/>
      <dgm:t>
        <a:bodyPr/>
        <a:lstStyle/>
        <a:p>
          <a:endParaRPr lang="en-US" sz="1400"/>
        </a:p>
      </dgm:t>
    </dgm:pt>
    <dgm:pt modelId="{E470C188-8BD0-468C-97D0-4860C0DDC89B}" type="sibTrans" cxnId="{DAB24408-3DD4-4169-AE9E-4B393CA622E0}">
      <dgm:prSet/>
      <dgm:spPr/>
      <dgm:t>
        <a:bodyPr/>
        <a:lstStyle/>
        <a:p>
          <a:endParaRPr lang="en-US" sz="1400"/>
        </a:p>
      </dgm:t>
    </dgm:pt>
    <dgm:pt modelId="{14227DF6-2633-45BA-81FB-539320629CC7}">
      <dgm:prSet phldrT="[Text]" phldr="1" custT="1"/>
      <dgm:spPr/>
      <dgm:t>
        <a:bodyPr/>
        <a:lstStyle/>
        <a:p>
          <a:endParaRPr lang="en-US" sz="2000"/>
        </a:p>
      </dgm:t>
    </dgm:pt>
    <dgm:pt modelId="{87162B04-F4F3-41B5-9F7C-C1F94EE5A66D}" type="parTrans" cxnId="{EFA57274-AAF5-4273-9DFE-38ECFA3F531B}">
      <dgm:prSet/>
      <dgm:spPr/>
      <dgm:t>
        <a:bodyPr/>
        <a:lstStyle/>
        <a:p>
          <a:endParaRPr lang="en-US" sz="1400"/>
        </a:p>
      </dgm:t>
    </dgm:pt>
    <dgm:pt modelId="{D2524AE3-961A-4D2C-B502-68D3288EBC1E}" type="sibTrans" cxnId="{EFA57274-AAF5-4273-9DFE-38ECFA3F531B}">
      <dgm:prSet/>
      <dgm:spPr/>
      <dgm:t>
        <a:bodyPr/>
        <a:lstStyle/>
        <a:p>
          <a:endParaRPr lang="en-US" sz="1400"/>
        </a:p>
      </dgm:t>
    </dgm:pt>
    <dgm:pt modelId="{B6C4416F-F127-480E-8D28-A7E1BE06752C}">
      <dgm:prSet phldrT="[Text]" phldr="1" custT="1"/>
      <dgm:spPr/>
      <dgm:t>
        <a:bodyPr/>
        <a:lstStyle/>
        <a:p>
          <a:endParaRPr lang="en-US" sz="2400"/>
        </a:p>
      </dgm:t>
    </dgm:pt>
    <dgm:pt modelId="{187D2BFE-F1DD-49F1-B061-3B24642877FD}" type="parTrans" cxnId="{19ED1D3B-8A44-4FA5-AE2E-4342C05CA340}">
      <dgm:prSet/>
      <dgm:spPr/>
      <dgm:t>
        <a:bodyPr/>
        <a:lstStyle/>
        <a:p>
          <a:endParaRPr lang="en-US" sz="1400"/>
        </a:p>
      </dgm:t>
    </dgm:pt>
    <dgm:pt modelId="{4603A2FD-65E1-4A1E-BBA0-972972FA079E}" type="sibTrans" cxnId="{19ED1D3B-8A44-4FA5-AE2E-4342C05CA340}">
      <dgm:prSet/>
      <dgm:spPr/>
      <dgm:t>
        <a:bodyPr/>
        <a:lstStyle/>
        <a:p>
          <a:endParaRPr lang="en-US" sz="1400"/>
        </a:p>
      </dgm:t>
    </dgm:pt>
    <dgm:pt modelId="{1C62D4C1-4816-43BE-AF03-99FCDBDEAD32}">
      <dgm:prSet phldrT="[Text]" phldr="1" custT="1"/>
      <dgm:spPr/>
      <dgm:t>
        <a:bodyPr/>
        <a:lstStyle/>
        <a:p>
          <a:endParaRPr lang="en-US" sz="2000" dirty="0"/>
        </a:p>
      </dgm:t>
    </dgm:pt>
    <dgm:pt modelId="{D1F9CEEF-8EFD-4AED-86D6-9575E1F6D6A4}" type="parTrans" cxnId="{E61D0E81-4A33-4E8B-A9EF-0B56C720D3C9}">
      <dgm:prSet/>
      <dgm:spPr/>
      <dgm:t>
        <a:bodyPr/>
        <a:lstStyle/>
        <a:p>
          <a:endParaRPr lang="en-US" sz="1400"/>
        </a:p>
      </dgm:t>
    </dgm:pt>
    <dgm:pt modelId="{88551CCD-AD93-4598-8099-108DCE6741B2}" type="sibTrans" cxnId="{E61D0E81-4A33-4E8B-A9EF-0B56C720D3C9}">
      <dgm:prSet/>
      <dgm:spPr/>
      <dgm:t>
        <a:bodyPr/>
        <a:lstStyle/>
        <a:p>
          <a:endParaRPr lang="en-US" sz="1400"/>
        </a:p>
      </dgm:t>
    </dgm:pt>
    <dgm:pt modelId="{234448E3-4B2C-4078-B0A1-F019AF9C6709}">
      <dgm:prSet phldrT="[Text]" phldr="1" custT="1"/>
      <dgm:spPr/>
      <dgm:t>
        <a:bodyPr/>
        <a:lstStyle/>
        <a:p>
          <a:endParaRPr lang="en-US" sz="2400"/>
        </a:p>
      </dgm:t>
    </dgm:pt>
    <dgm:pt modelId="{B3169D9E-72F2-4E58-975E-B9BFAF0CB03E}" type="parTrans" cxnId="{420A1148-498C-4A47-B19B-38273DAAD28F}">
      <dgm:prSet/>
      <dgm:spPr/>
      <dgm:t>
        <a:bodyPr/>
        <a:lstStyle/>
        <a:p>
          <a:endParaRPr lang="en-US" sz="1400"/>
        </a:p>
      </dgm:t>
    </dgm:pt>
    <dgm:pt modelId="{D9D70DE0-6E91-42D1-AD64-788FFE46CFB5}" type="sibTrans" cxnId="{420A1148-498C-4A47-B19B-38273DAAD28F}">
      <dgm:prSet/>
      <dgm:spPr/>
      <dgm:t>
        <a:bodyPr/>
        <a:lstStyle/>
        <a:p>
          <a:endParaRPr lang="en-US" sz="1400"/>
        </a:p>
      </dgm:t>
    </dgm:pt>
    <dgm:pt modelId="{00D10BB0-D720-400C-8B2C-ED29F56F4E5F}">
      <dgm:prSet phldrT="[Text]" phldr="1" custT="1"/>
      <dgm:spPr/>
      <dgm:t>
        <a:bodyPr/>
        <a:lstStyle/>
        <a:p>
          <a:endParaRPr lang="en-US" sz="2000"/>
        </a:p>
      </dgm:t>
    </dgm:pt>
    <dgm:pt modelId="{0CBF9304-BD9F-4C79-A7F3-1C5A5CC36EDD}" type="parTrans" cxnId="{0675209E-C94D-4848-9FAB-A80D5EF11DC7}">
      <dgm:prSet/>
      <dgm:spPr/>
      <dgm:t>
        <a:bodyPr/>
        <a:lstStyle/>
        <a:p>
          <a:endParaRPr lang="en-US" sz="1400"/>
        </a:p>
      </dgm:t>
    </dgm:pt>
    <dgm:pt modelId="{D8D373BF-0E80-4167-AF23-9B6A4A2E3B7C}" type="sibTrans" cxnId="{0675209E-C94D-4848-9FAB-A80D5EF11DC7}">
      <dgm:prSet/>
      <dgm:spPr/>
      <dgm:t>
        <a:bodyPr/>
        <a:lstStyle/>
        <a:p>
          <a:endParaRPr lang="en-US" sz="1400"/>
        </a:p>
      </dgm:t>
    </dgm:pt>
    <dgm:pt modelId="{BE638791-41B1-42A3-A451-F8767CB8D3E9}">
      <dgm:prSet phldrT="[Text]" phldr="1" custT="1"/>
      <dgm:spPr/>
      <dgm:t>
        <a:bodyPr/>
        <a:lstStyle/>
        <a:p>
          <a:endParaRPr lang="en-US" sz="2400"/>
        </a:p>
      </dgm:t>
    </dgm:pt>
    <dgm:pt modelId="{FD115659-9015-411F-81B7-34216BF6D97C}" type="parTrans" cxnId="{F026B26A-431A-41D0-AA6A-EA5CBE175AC2}">
      <dgm:prSet/>
      <dgm:spPr/>
      <dgm:t>
        <a:bodyPr/>
        <a:lstStyle/>
        <a:p>
          <a:endParaRPr lang="en-US" sz="1400"/>
        </a:p>
      </dgm:t>
    </dgm:pt>
    <dgm:pt modelId="{3C766F71-0DEC-4399-81F2-7C003E61FCE6}" type="sibTrans" cxnId="{F026B26A-431A-41D0-AA6A-EA5CBE175AC2}">
      <dgm:prSet/>
      <dgm:spPr/>
      <dgm:t>
        <a:bodyPr/>
        <a:lstStyle/>
        <a:p>
          <a:endParaRPr lang="en-US" sz="1400"/>
        </a:p>
      </dgm:t>
    </dgm:pt>
    <dgm:pt modelId="{D5FEE41C-92DA-45D6-AD5E-8111C6B5AD41}">
      <dgm:prSet phldrT="[Text]" phldr="1" custT="1"/>
      <dgm:spPr/>
      <dgm:t>
        <a:bodyPr/>
        <a:lstStyle/>
        <a:p>
          <a:endParaRPr lang="en-US" sz="2000"/>
        </a:p>
      </dgm:t>
    </dgm:pt>
    <dgm:pt modelId="{E13E9F60-5A42-4B4B-9F7B-88466044125A}" type="parTrans" cxnId="{2AD6FF78-8ABD-4051-AA6C-CBE70E9077DE}">
      <dgm:prSet/>
      <dgm:spPr/>
      <dgm:t>
        <a:bodyPr/>
        <a:lstStyle/>
        <a:p>
          <a:endParaRPr lang="en-US" sz="1400"/>
        </a:p>
      </dgm:t>
    </dgm:pt>
    <dgm:pt modelId="{8B9A5209-E43F-4BCD-9C4A-641844277B4B}" type="sibTrans" cxnId="{2AD6FF78-8ABD-4051-AA6C-CBE70E9077DE}">
      <dgm:prSet/>
      <dgm:spPr/>
      <dgm:t>
        <a:bodyPr/>
        <a:lstStyle/>
        <a:p>
          <a:endParaRPr lang="en-US" sz="1400"/>
        </a:p>
      </dgm:t>
    </dgm:pt>
    <dgm:pt modelId="{97409FE9-6A89-4C9A-A742-1F7AB1AA6220}" type="pres">
      <dgm:prSet presAssocID="{C663299E-0D74-4303-B4CA-8A2D7C92043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B98506-F202-4A3D-9E13-CABA0FEABD00}" type="pres">
      <dgm:prSet presAssocID="{C663299E-0D74-4303-B4CA-8A2D7C920435}" presName="children" presStyleCnt="0"/>
      <dgm:spPr/>
    </dgm:pt>
    <dgm:pt modelId="{D30EF630-0A8D-43E2-918F-791AF61A2289}" type="pres">
      <dgm:prSet presAssocID="{C663299E-0D74-4303-B4CA-8A2D7C920435}" presName="child1group" presStyleCnt="0"/>
      <dgm:spPr/>
    </dgm:pt>
    <dgm:pt modelId="{25727469-EF52-402E-B6E5-7B063C00ED75}" type="pres">
      <dgm:prSet presAssocID="{C663299E-0D74-4303-B4CA-8A2D7C920435}" presName="child1" presStyleLbl="bgAcc1" presStyleIdx="0" presStyleCnt="4"/>
      <dgm:spPr/>
      <dgm:t>
        <a:bodyPr/>
        <a:lstStyle/>
        <a:p>
          <a:endParaRPr lang="en-US"/>
        </a:p>
      </dgm:t>
    </dgm:pt>
    <dgm:pt modelId="{0DACED07-238C-4C4D-BA39-A77CC9F5DD19}" type="pres">
      <dgm:prSet presAssocID="{C663299E-0D74-4303-B4CA-8A2D7C920435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86AFE-5E74-41BD-8A7E-FAA0EB750C66}" type="pres">
      <dgm:prSet presAssocID="{C663299E-0D74-4303-B4CA-8A2D7C920435}" presName="child2group" presStyleCnt="0"/>
      <dgm:spPr/>
    </dgm:pt>
    <dgm:pt modelId="{5E62361F-A259-458F-ADEC-56FB7590D1AE}" type="pres">
      <dgm:prSet presAssocID="{C663299E-0D74-4303-B4CA-8A2D7C920435}" presName="child2" presStyleLbl="bgAcc1" presStyleIdx="1" presStyleCnt="4"/>
      <dgm:spPr/>
      <dgm:t>
        <a:bodyPr/>
        <a:lstStyle/>
        <a:p>
          <a:endParaRPr lang="en-US"/>
        </a:p>
      </dgm:t>
    </dgm:pt>
    <dgm:pt modelId="{33A2D410-169F-4368-806C-69E818C386C1}" type="pres">
      <dgm:prSet presAssocID="{C663299E-0D74-4303-B4CA-8A2D7C920435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1AEDE5-4DE4-4858-82A5-0417F65F9295}" type="pres">
      <dgm:prSet presAssocID="{C663299E-0D74-4303-B4CA-8A2D7C920435}" presName="child3group" presStyleCnt="0"/>
      <dgm:spPr/>
    </dgm:pt>
    <dgm:pt modelId="{186A4D6A-5969-40F6-B029-99B49BF36C8A}" type="pres">
      <dgm:prSet presAssocID="{C663299E-0D74-4303-B4CA-8A2D7C920435}" presName="child3" presStyleLbl="bgAcc1" presStyleIdx="2" presStyleCnt="4"/>
      <dgm:spPr/>
      <dgm:t>
        <a:bodyPr/>
        <a:lstStyle/>
        <a:p>
          <a:endParaRPr lang="en-US"/>
        </a:p>
      </dgm:t>
    </dgm:pt>
    <dgm:pt modelId="{D4F676D4-1E10-4917-9117-284E51AA9F53}" type="pres">
      <dgm:prSet presAssocID="{C663299E-0D74-4303-B4CA-8A2D7C920435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AF7F3C-9D6E-48F8-8791-9C6BBB93DAAF}" type="pres">
      <dgm:prSet presAssocID="{C663299E-0D74-4303-B4CA-8A2D7C920435}" presName="child4group" presStyleCnt="0"/>
      <dgm:spPr/>
    </dgm:pt>
    <dgm:pt modelId="{FE83F7E0-7E83-4A89-B4AE-9401107ED072}" type="pres">
      <dgm:prSet presAssocID="{C663299E-0D74-4303-B4CA-8A2D7C920435}" presName="child4" presStyleLbl="bgAcc1" presStyleIdx="3" presStyleCnt="4"/>
      <dgm:spPr/>
      <dgm:t>
        <a:bodyPr/>
        <a:lstStyle/>
        <a:p>
          <a:endParaRPr lang="en-US"/>
        </a:p>
      </dgm:t>
    </dgm:pt>
    <dgm:pt modelId="{C3257910-AF0D-4522-AFAA-DA3AB6A9101B}" type="pres">
      <dgm:prSet presAssocID="{C663299E-0D74-4303-B4CA-8A2D7C920435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4711D6-DF76-4BF1-9030-F91B14DA6621}" type="pres">
      <dgm:prSet presAssocID="{C663299E-0D74-4303-B4CA-8A2D7C920435}" presName="childPlaceholder" presStyleCnt="0"/>
      <dgm:spPr/>
    </dgm:pt>
    <dgm:pt modelId="{E9A1B11B-C868-4A37-B843-FB878B11433F}" type="pres">
      <dgm:prSet presAssocID="{C663299E-0D74-4303-B4CA-8A2D7C920435}" presName="circle" presStyleCnt="0"/>
      <dgm:spPr/>
    </dgm:pt>
    <dgm:pt modelId="{53CACDAF-A715-433C-B350-5DFE72B1C855}" type="pres">
      <dgm:prSet presAssocID="{C663299E-0D74-4303-B4CA-8A2D7C920435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4130F-65BC-43C3-B243-3CC633D66973}" type="pres">
      <dgm:prSet presAssocID="{C663299E-0D74-4303-B4CA-8A2D7C920435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CEBD49-6A6F-4F76-9BA2-9755ECDA9F4E}" type="pres">
      <dgm:prSet presAssocID="{C663299E-0D74-4303-B4CA-8A2D7C920435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9AC383-CB94-42B4-98B4-A92A0BFD40A9}" type="pres">
      <dgm:prSet presAssocID="{C663299E-0D74-4303-B4CA-8A2D7C920435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19EDF-E02C-4C89-9472-2C57852CABA5}" type="pres">
      <dgm:prSet presAssocID="{C663299E-0D74-4303-B4CA-8A2D7C920435}" presName="quadrantPlaceholder" presStyleCnt="0"/>
      <dgm:spPr/>
    </dgm:pt>
    <dgm:pt modelId="{78309CF8-1169-4467-BD1A-F692CF8EE54A}" type="pres">
      <dgm:prSet presAssocID="{C663299E-0D74-4303-B4CA-8A2D7C920435}" presName="center1" presStyleLbl="fgShp" presStyleIdx="0" presStyleCnt="2"/>
      <dgm:spPr/>
    </dgm:pt>
    <dgm:pt modelId="{34761220-3817-4C75-BD18-610F54DC7A49}" type="pres">
      <dgm:prSet presAssocID="{C663299E-0D74-4303-B4CA-8A2D7C920435}" presName="center2" presStyleLbl="fgShp" presStyleIdx="1" presStyleCnt="2"/>
      <dgm:spPr/>
    </dgm:pt>
  </dgm:ptLst>
  <dgm:cxnLst>
    <dgm:cxn modelId="{EA3AE09A-66CF-4907-A5A2-B0FD5EC81674}" type="presOf" srcId="{D5FEE41C-92DA-45D6-AD5E-8111C6B5AD41}" destId="{C3257910-AF0D-4522-AFAA-DA3AB6A9101B}" srcOrd="1" destOrd="0" presId="urn:microsoft.com/office/officeart/2005/8/layout/cycle4"/>
    <dgm:cxn modelId="{2AD6FF78-8ABD-4051-AA6C-CBE70E9077DE}" srcId="{BE638791-41B1-42A3-A451-F8767CB8D3E9}" destId="{D5FEE41C-92DA-45D6-AD5E-8111C6B5AD41}" srcOrd="0" destOrd="0" parTransId="{E13E9F60-5A42-4B4B-9F7B-88466044125A}" sibTransId="{8B9A5209-E43F-4BCD-9C4A-641844277B4B}"/>
    <dgm:cxn modelId="{DAB24408-3DD4-4169-AE9E-4B393CA622E0}" srcId="{C663299E-0D74-4303-B4CA-8A2D7C920435}" destId="{F155D3E4-78EA-485E-97A7-E4F39C42B14E}" srcOrd="0" destOrd="0" parTransId="{7585FD00-F588-48AF-80DF-8CE9BE061D7C}" sibTransId="{E470C188-8BD0-468C-97D0-4860C0DDC89B}"/>
    <dgm:cxn modelId="{F026B26A-431A-41D0-AA6A-EA5CBE175AC2}" srcId="{C663299E-0D74-4303-B4CA-8A2D7C920435}" destId="{BE638791-41B1-42A3-A451-F8767CB8D3E9}" srcOrd="3" destOrd="0" parTransId="{FD115659-9015-411F-81B7-34216BF6D97C}" sibTransId="{3C766F71-0DEC-4399-81F2-7C003E61FCE6}"/>
    <dgm:cxn modelId="{6F3DA247-B708-4130-9BE1-FC7FAF7543D3}" type="presOf" srcId="{B6C4416F-F127-480E-8D28-A7E1BE06752C}" destId="{8A64130F-65BC-43C3-B243-3CC633D66973}" srcOrd="0" destOrd="0" presId="urn:microsoft.com/office/officeart/2005/8/layout/cycle4"/>
    <dgm:cxn modelId="{FF11162F-5360-4B85-B035-4A5370186EB6}" type="presOf" srcId="{D5FEE41C-92DA-45D6-AD5E-8111C6B5AD41}" destId="{FE83F7E0-7E83-4A89-B4AE-9401107ED072}" srcOrd="0" destOrd="0" presId="urn:microsoft.com/office/officeart/2005/8/layout/cycle4"/>
    <dgm:cxn modelId="{259A1348-2B4A-4E2B-B2BA-B34302C21C85}" type="presOf" srcId="{00D10BB0-D720-400C-8B2C-ED29F56F4E5F}" destId="{D4F676D4-1E10-4917-9117-284E51AA9F53}" srcOrd="1" destOrd="0" presId="urn:microsoft.com/office/officeart/2005/8/layout/cycle4"/>
    <dgm:cxn modelId="{0BDCFC17-4E24-4213-8B41-EA8C5DD5F763}" type="presOf" srcId="{14227DF6-2633-45BA-81FB-539320629CC7}" destId="{0DACED07-238C-4C4D-BA39-A77CC9F5DD19}" srcOrd="1" destOrd="0" presId="urn:microsoft.com/office/officeart/2005/8/layout/cycle4"/>
    <dgm:cxn modelId="{E61D0E81-4A33-4E8B-A9EF-0B56C720D3C9}" srcId="{B6C4416F-F127-480E-8D28-A7E1BE06752C}" destId="{1C62D4C1-4816-43BE-AF03-99FCDBDEAD32}" srcOrd="0" destOrd="0" parTransId="{D1F9CEEF-8EFD-4AED-86D6-9575E1F6D6A4}" sibTransId="{88551CCD-AD93-4598-8099-108DCE6741B2}"/>
    <dgm:cxn modelId="{EFA57274-AAF5-4273-9DFE-38ECFA3F531B}" srcId="{F155D3E4-78EA-485E-97A7-E4F39C42B14E}" destId="{14227DF6-2633-45BA-81FB-539320629CC7}" srcOrd="0" destOrd="0" parTransId="{87162B04-F4F3-41B5-9F7C-C1F94EE5A66D}" sibTransId="{D2524AE3-961A-4D2C-B502-68D3288EBC1E}"/>
    <dgm:cxn modelId="{19ED1D3B-8A44-4FA5-AE2E-4342C05CA340}" srcId="{C663299E-0D74-4303-B4CA-8A2D7C920435}" destId="{B6C4416F-F127-480E-8D28-A7E1BE06752C}" srcOrd="1" destOrd="0" parTransId="{187D2BFE-F1DD-49F1-B061-3B24642877FD}" sibTransId="{4603A2FD-65E1-4A1E-BBA0-972972FA079E}"/>
    <dgm:cxn modelId="{651AAB4C-82D1-4EA5-9398-543863EB4645}" type="presOf" srcId="{BE638791-41B1-42A3-A451-F8767CB8D3E9}" destId="{4F9AC383-CB94-42B4-98B4-A92A0BFD40A9}" srcOrd="0" destOrd="0" presId="urn:microsoft.com/office/officeart/2005/8/layout/cycle4"/>
    <dgm:cxn modelId="{2336AE02-7D4B-4D32-97D1-6EFEA3A02D69}" type="presOf" srcId="{F155D3E4-78EA-485E-97A7-E4F39C42B14E}" destId="{53CACDAF-A715-433C-B350-5DFE72B1C855}" srcOrd="0" destOrd="0" presId="urn:microsoft.com/office/officeart/2005/8/layout/cycle4"/>
    <dgm:cxn modelId="{4D130D1C-2726-4362-BD1E-77F506EEFB2D}" type="presOf" srcId="{14227DF6-2633-45BA-81FB-539320629CC7}" destId="{25727469-EF52-402E-B6E5-7B063C00ED75}" srcOrd="0" destOrd="0" presId="urn:microsoft.com/office/officeart/2005/8/layout/cycle4"/>
    <dgm:cxn modelId="{05A7519E-A23D-4F52-B421-4F9698DCF975}" type="presOf" srcId="{C663299E-0D74-4303-B4CA-8A2D7C920435}" destId="{97409FE9-6A89-4C9A-A742-1F7AB1AA6220}" srcOrd="0" destOrd="0" presId="urn:microsoft.com/office/officeart/2005/8/layout/cycle4"/>
    <dgm:cxn modelId="{519FC6D8-A5F9-4E52-BF7C-D3BDDADD5A19}" type="presOf" srcId="{1C62D4C1-4816-43BE-AF03-99FCDBDEAD32}" destId="{5E62361F-A259-458F-ADEC-56FB7590D1AE}" srcOrd="0" destOrd="0" presId="urn:microsoft.com/office/officeart/2005/8/layout/cycle4"/>
    <dgm:cxn modelId="{420A1148-498C-4A47-B19B-38273DAAD28F}" srcId="{C663299E-0D74-4303-B4CA-8A2D7C920435}" destId="{234448E3-4B2C-4078-B0A1-F019AF9C6709}" srcOrd="2" destOrd="0" parTransId="{B3169D9E-72F2-4E58-975E-B9BFAF0CB03E}" sibTransId="{D9D70DE0-6E91-42D1-AD64-788FFE46CFB5}"/>
    <dgm:cxn modelId="{A4A887FA-05C9-4C05-B612-60157FB34A02}" type="presOf" srcId="{234448E3-4B2C-4078-B0A1-F019AF9C6709}" destId="{67CEBD49-6A6F-4F76-9BA2-9755ECDA9F4E}" srcOrd="0" destOrd="0" presId="urn:microsoft.com/office/officeart/2005/8/layout/cycle4"/>
    <dgm:cxn modelId="{8A5601C3-2A82-4C18-869E-1D4B9FDBD5B6}" type="presOf" srcId="{00D10BB0-D720-400C-8B2C-ED29F56F4E5F}" destId="{186A4D6A-5969-40F6-B029-99B49BF36C8A}" srcOrd="0" destOrd="0" presId="urn:microsoft.com/office/officeart/2005/8/layout/cycle4"/>
    <dgm:cxn modelId="{0A442D40-F7A1-410A-83BA-DB2F699B61E6}" type="presOf" srcId="{1C62D4C1-4816-43BE-AF03-99FCDBDEAD32}" destId="{33A2D410-169F-4368-806C-69E818C386C1}" srcOrd="1" destOrd="0" presId="urn:microsoft.com/office/officeart/2005/8/layout/cycle4"/>
    <dgm:cxn modelId="{0675209E-C94D-4848-9FAB-A80D5EF11DC7}" srcId="{234448E3-4B2C-4078-B0A1-F019AF9C6709}" destId="{00D10BB0-D720-400C-8B2C-ED29F56F4E5F}" srcOrd="0" destOrd="0" parTransId="{0CBF9304-BD9F-4C79-A7F3-1C5A5CC36EDD}" sibTransId="{D8D373BF-0E80-4167-AF23-9B6A4A2E3B7C}"/>
    <dgm:cxn modelId="{888D28B9-ED17-4A70-A768-B644A315E788}" type="presParOf" srcId="{97409FE9-6A89-4C9A-A742-1F7AB1AA6220}" destId="{32B98506-F202-4A3D-9E13-CABA0FEABD00}" srcOrd="0" destOrd="0" presId="urn:microsoft.com/office/officeart/2005/8/layout/cycle4"/>
    <dgm:cxn modelId="{FF2A70EA-66F8-4109-8FFE-F3DB59E46EFE}" type="presParOf" srcId="{32B98506-F202-4A3D-9E13-CABA0FEABD00}" destId="{D30EF630-0A8D-43E2-918F-791AF61A2289}" srcOrd="0" destOrd="0" presId="urn:microsoft.com/office/officeart/2005/8/layout/cycle4"/>
    <dgm:cxn modelId="{05C99DE7-7BF3-4D2E-88AB-1321A37F5CFD}" type="presParOf" srcId="{D30EF630-0A8D-43E2-918F-791AF61A2289}" destId="{25727469-EF52-402E-B6E5-7B063C00ED75}" srcOrd="0" destOrd="0" presId="urn:microsoft.com/office/officeart/2005/8/layout/cycle4"/>
    <dgm:cxn modelId="{4BBCCF43-D37E-4A82-96EE-C731919740E5}" type="presParOf" srcId="{D30EF630-0A8D-43E2-918F-791AF61A2289}" destId="{0DACED07-238C-4C4D-BA39-A77CC9F5DD19}" srcOrd="1" destOrd="0" presId="urn:microsoft.com/office/officeart/2005/8/layout/cycle4"/>
    <dgm:cxn modelId="{8A171D51-2E1A-4AF8-B2A1-AFF73AF2704D}" type="presParOf" srcId="{32B98506-F202-4A3D-9E13-CABA0FEABD00}" destId="{5BB86AFE-5E74-41BD-8A7E-FAA0EB750C66}" srcOrd="1" destOrd="0" presId="urn:microsoft.com/office/officeart/2005/8/layout/cycle4"/>
    <dgm:cxn modelId="{7D4CE8BE-2C20-4222-A2AA-0A9F8F91664E}" type="presParOf" srcId="{5BB86AFE-5E74-41BD-8A7E-FAA0EB750C66}" destId="{5E62361F-A259-458F-ADEC-56FB7590D1AE}" srcOrd="0" destOrd="0" presId="urn:microsoft.com/office/officeart/2005/8/layout/cycle4"/>
    <dgm:cxn modelId="{25B4880C-033A-4D43-A6B4-3080C5FAAB13}" type="presParOf" srcId="{5BB86AFE-5E74-41BD-8A7E-FAA0EB750C66}" destId="{33A2D410-169F-4368-806C-69E818C386C1}" srcOrd="1" destOrd="0" presId="urn:microsoft.com/office/officeart/2005/8/layout/cycle4"/>
    <dgm:cxn modelId="{A473B970-8280-4A40-9C2C-4E4D7C9457D9}" type="presParOf" srcId="{32B98506-F202-4A3D-9E13-CABA0FEABD00}" destId="{FB1AEDE5-4DE4-4858-82A5-0417F65F9295}" srcOrd="2" destOrd="0" presId="urn:microsoft.com/office/officeart/2005/8/layout/cycle4"/>
    <dgm:cxn modelId="{8105F0C5-4BDE-4692-90B6-99FD7F5F59E8}" type="presParOf" srcId="{FB1AEDE5-4DE4-4858-82A5-0417F65F9295}" destId="{186A4D6A-5969-40F6-B029-99B49BF36C8A}" srcOrd="0" destOrd="0" presId="urn:microsoft.com/office/officeart/2005/8/layout/cycle4"/>
    <dgm:cxn modelId="{811C0D9A-A84C-4CCC-B6B7-63A734F32B20}" type="presParOf" srcId="{FB1AEDE5-4DE4-4858-82A5-0417F65F9295}" destId="{D4F676D4-1E10-4917-9117-284E51AA9F53}" srcOrd="1" destOrd="0" presId="urn:microsoft.com/office/officeart/2005/8/layout/cycle4"/>
    <dgm:cxn modelId="{9F8116F3-C610-433D-8DAF-13CCACA24350}" type="presParOf" srcId="{32B98506-F202-4A3D-9E13-CABA0FEABD00}" destId="{ECAF7F3C-9D6E-48F8-8791-9C6BBB93DAAF}" srcOrd="3" destOrd="0" presId="urn:microsoft.com/office/officeart/2005/8/layout/cycle4"/>
    <dgm:cxn modelId="{58F181BB-96B9-48AC-B156-C658693D673A}" type="presParOf" srcId="{ECAF7F3C-9D6E-48F8-8791-9C6BBB93DAAF}" destId="{FE83F7E0-7E83-4A89-B4AE-9401107ED072}" srcOrd="0" destOrd="0" presId="urn:microsoft.com/office/officeart/2005/8/layout/cycle4"/>
    <dgm:cxn modelId="{F468BD2E-09A0-488F-BCAE-4018B1A94AE8}" type="presParOf" srcId="{ECAF7F3C-9D6E-48F8-8791-9C6BBB93DAAF}" destId="{C3257910-AF0D-4522-AFAA-DA3AB6A9101B}" srcOrd="1" destOrd="0" presId="urn:microsoft.com/office/officeart/2005/8/layout/cycle4"/>
    <dgm:cxn modelId="{35FF349B-8FE4-433B-A1DF-91959C6E15E4}" type="presParOf" srcId="{32B98506-F202-4A3D-9E13-CABA0FEABD00}" destId="{5B4711D6-DF76-4BF1-9030-F91B14DA6621}" srcOrd="4" destOrd="0" presId="urn:microsoft.com/office/officeart/2005/8/layout/cycle4"/>
    <dgm:cxn modelId="{0ABB65E5-7626-4D97-A33E-669A48C3C7E3}" type="presParOf" srcId="{97409FE9-6A89-4C9A-A742-1F7AB1AA6220}" destId="{E9A1B11B-C868-4A37-B843-FB878B11433F}" srcOrd="1" destOrd="0" presId="urn:microsoft.com/office/officeart/2005/8/layout/cycle4"/>
    <dgm:cxn modelId="{18675BB5-0770-43C7-BFE2-99D0926D1EF7}" type="presParOf" srcId="{E9A1B11B-C868-4A37-B843-FB878B11433F}" destId="{53CACDAF-A715-433C-B350-5DFE72B1C855}" srcOrd="0" destOrd="0" presId="urn:microsoft.com/office/officeart/2005/8/layout/cycle4"/>
    <dgm:cxn modelId="{47CAD9A2-A6AF-436E-A722-746AD567146A}" type="presParOf" srcId="{E9A1B11B-C868-4A37-B843-FB878B11433F}" destId="{8A64130F-65BC-43C3-B243-3CC633D66973}" srcOrd="1" destOrd="0" presId="urn:microsoft.com/office/officeart/2005/8/layout/cycle4"/>
    <dgm:cxn modelId="{F9926648-29D1-4DA0-BD8D-C950A0BE862C}" type="presParOf" srcId="{E9A1B11B-C868-4A37-B843-FB878B11433F}" destId="{67CEBD49-6A6F-4F76-9BA2-9755ECDA9F4E}" srcOrd="2" destOrd="0" presId="urn:microsoft.com/office/officeart/2005/8/layout/cycle4"/>
    <dgm:cxn modelId="{4AB58B5F-46BF-4C7F-A240-ED812EBACF27}" type="presParOf" srcId="{E9A1B11B-C868-4A37-B843-FB878B11433F}" destId="{4F9AC383-CB94-42B4-98B4-A92A0BFD40A9}" srcOrd="3" destOrd="0" presId="urn:microsoft.com/office/officeart/2005/8/layout/cycle4"/>
    <dgm:cxn modelId="{83A64994-D52E-4746-AEB8-C960C7951641}" type="presParOf" srcId="{E9A1B11B-C868-4A37-B843-FB878B11433F}" destId="{51619EDF-E02C-4C89-9472-2C57852CABA5}" srcOrd="4" destOrd="0" presId="urn:microsoft.com/office/officeart/2005/8/layout/cycle4"/>
    <dgm:cxn modelId="{4D2CA0D8-0B09-40B0-920E-3A2B9A4BE8C3}" type="presParOf" srcId="{97409FE9-6A89-4C9A-A742-1F7AB1AA6220}" destId="{78309CF8-1169-4467-BD1A-F692CF8EE54A}" srcOrd="2" destOrd="0" presId="urn:microsoft.com/office/officeart/2005/8/layout/cycle4"/>
    <dgm:cxn modelId="{6FC3199D-3C15-4C44-8B88-CDA7F3DDA9C7}" type="presParOf" srcId="{97409FE9-6A89-4C9A-A742-1F7AB1AA6220}" destId="{34761220-3817-4C75-BD18-610F54DC7A4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3B3598-A892-4ADC-9656-84936FF5A2CB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1F3A8F7-6569-42B5-8B7F-B9F9AB468CC1}">
      <dgm:prSet phldrT="[Text]" phldr="1"/>
      <dgm:spPr/>
      <dgm:t>
        <a:bodyPr/>
        <a:lstStyle/>
        <a:p>
          <a:endParaRPr lang="en-US" dirty="0">
            <a:latin typeface="Tw Cen MT" panose="020B0602020104020603" pitchFamily="34" charset="0"/>
          </a:endParaRPr>
        </a:p>
      </dgm:t>
    </dgm:pt>
    <dgm:pt modelId="{390E3355-944F-4B4E-8E78-B6C97A6A26BD}" type="parTrans" cxnId="{58F3F3D4-2069-4964-A5E4-E1875BD9CFC3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FA27DD5-79BC-48E4-8CA1-542F5AC2C137}" type="sibTrans" cxnId="{58F3F3D4-2069-4964-A5E4-E1875BD9CFC3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3ADDC44C-137F-42E2-B0F4-941985FC4291}">
      <dgm:prSet phldrT="[Text]" phldr="1"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40DF008-90A3-4A8B-9D3A-21D6511B0893}" type="parTrans" cxnId="{3AFB76AD-F9DB-4848-AAE0-9CE4FAAF38FD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F6FDEECC-D388-40AE-A7F9-451C7F0ECEF1}" type="sibTrans" cxnId="{3AFB76AD-F9DB-4848-AAE0-9CE4FAAF38FD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E8C609C-50DF-46AC-AD8E-E49D6E3957A3}">
      <dgm:prSet phldrT="[Text]" phldr="1"/>
      <dgm:spPr/>
      <dgm:t>
        <a:bodyPr/>
        <a:lstStyle/>
        <a:p>
          <a:endParaRPr lang="en-US" dirty="0">
            <a:latin typeface="Tw Cen MT" panose="020B0602020104020603" pitchFamily="34" charset="0"/>
          </a:endParaRPr>
        </a:p>
      </dgm:t>
    </dgm:pt>
    <dgm:pt modelId="{D0216B28-8B9D-4F46-8DA7-4E67088C7FDA}" type="parTrans" cxnId="{0B95C428-7E4C-4A6B-90D2-F90678D6B13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3A7DFF1A-FF29-433D-899F-113C2D16F473}" type="sibTrans" cxnId="{0B95C428-7E4C-4A6B-90D2-F90678D6B13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15F24C55-9966-45D5-A7F7-DB8EC711311C}">
      <dgm:prSet phldrT="[Text]" phldr="1"/>
      <dgm:spPr/>
      <dgm:t>
        <a:bodyPr/>
        <a:lstStyle/>
        <a:p>
          <a:endParaRPr lang="en-US" dirty="0">
            <a:latin typeface="Tw Cen MT" panose="020B0602020104020603" pitchFamily="34" charset="0"/>
          </a:endParaRPr>
        </a:p>
      </dgm:t>
    </dgm:pt>
    <dgm:pt modelId="{C641E421-C377-4918-86C8-A57B8F9CB9AC}" type="parTrans" cxnId="{A0121F5C-94C1-455A-A81D-347536213E95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2652549-7E76-49B5-97B3-E6EC7B14D633}" type="sibTrans" cxnId="{A0121F5C-94C1-455A-A81D-347536213E95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E33FFAB4-01C1-4673-BA21-EAC41ADE7209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77C009EB-8599-4B6B-8337-E9D0C3B695F6}" type="parTrans" cxnId="{5C2E3A76-6EFE-48D0-9BF1-B012ECCDC557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3BC7E63-C606-4044-8F25-371CC55F9F82}" type="sibTrans" cxnId="{5C2E3A76-6EFE-48D0-9BF1-B012ECCDC557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027F2AE-F6B7-4ADF-B973-74CE42C7B1AE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1103FFD4-781B-4C90-9847-EE780DB85FD0}" type="parTrans" cxnId="{95BD2FBB-7315-48DB-B4A6-62C82C54575B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E01290A-AD77-4714-A1BB-C0F252C94209}" type="sibTrans" cxnId="{95BD2FBB-7315-48DB-B4A6-62C82C54575B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5073D471-DDAA-4FAA-8116-73917B4710AA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039FDC6E-177A-4375-A46A-C32159117FEF}" type="parTrans" cxnId="{09E8DA0C-7C1F-467B-86ED-64347CB192E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CA42032-D6EC-4FCE-9E33-31A5DEFEC0EC}" type="sibTrans" cxnId="{09E8DA0C-7C1F-467B-86ED-64347CB192E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15B68F9-8956-426A-9D99-2F5A8CCFF478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D2C25839-1208-40CF-A7C5-25FDBA6E56C2}" type="parTrans" cxnId="{C2E548AF-1CFA-42DC-8943-F1629FDDFF76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FB99471D-EDD9-4AC2-A51F-042BA8656B49}" type="sibTrans" cxnId="{C2E548AF-1CFA-42DC-8943-F1629FDDFF76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E287ECF9-2143-4E32-8254-76CF98CA4B81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CD290DF5-76C0-4AD1-9D68-D7C3069B60E5}" type="parTrans" cxnId="{67C34674-D33E-4EE6-B4C5-33F3933AE98C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C46580F1-F4BF-4E1C-A771-027CF6ADFCF5}" type="sibTrans" cxnId="{67C34674-D33E-4EE6-B4C5-33F3933AE98C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1628862E-26A2-49ED-848F-31C352666DC2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3C3DDC5F-B096-48B0-AB43-F86294927BB5}" type="parTrans" cxnId="{10C38164-60D7-437D-A5C5-077DB95C2879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8E1E2A40-8743-47CD-A05C-D2F0A4BFFF3D}" type="sibTrans" cxnId="{10C38164-60D7-437D-A5C5-077DB95C2879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B87D99BA-16BD-4D60-8115-CD4ED19DEB7B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FC2473E1-C0F6-41E3-903C-F985024802EB}" type="parTrans" cxnId="{923A0949-1670-4729-BB63-ACBE7B77ECC7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41BD25BD-784C-4B9F-8CFF-B468514B47E0}" type="sibTrans" cxnId="{923A0949-1670-4729-BB63-ACBE7B77ECC7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13E5C4E1-D14E-4F48-8E54-F2AAA216FEDC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C73DA6E7-805D-4721-81C2-4501BC7B2A3D}" type="parTrans" cxnId="{049D3711-6E3C-4BA6-A064-C3DC9C67451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F1355A26-9A0B-44AB-8E9C-9F411ABEE96C}" type="sibTrans" cxnId="{049D3711-6E3C-4BA6-A064-C3DC9C67451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E908F090-AAD1-4090-B217-EB6ACD05B3E2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85857AE4-EAFF-4382-9A25-D79274F2B0A8}" type="parTrans" cxnId="{FEABFC12-BBBC-49C1-8BAF-82B899793A5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A79056E-BC30-492D-B870-AD000242352F}" type="sibTrans" cxnId="{FEABFC12-BBBC-49C1-8BAF-82B899793A5E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5B998589-C56D-472B-8EB2-BD6CE1134295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20A52B5F-1E38-47CB-9471-EDB608FFD6F1}" type="parTrans" cxnId="{EE18562E-672E-48A8-90A8-28F935663E1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7205FBC2-4D73-49B7-8CA2-8997219AB5FD}" type="sibTrans" cxnId="{EE18562E-672E-48A8-90A8-28F935663E1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183024EF-D2DF-4AF9-BC6D-52E612B23B21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DC1E792E-C8B8-4A68-8A46-AF50B1686B6B}" type="parTrans" cxnId="{B0B4E4C6-FE76-4371-90E3-D49BB610B6E4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E98FE84A-4790-4833-B827-870EE1B9DC91}" type="sibTrans" cxnId="{B0B4E4C6-FE76-4371-90E3-D49BB610B6E4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B1DF5890-3337-4E38-B2FB-51B1A97F30DB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98E3D6C7-8D85-4790-B6E0-39EB699E5444}" type="parTrans" cxnId="{57440AC8-851B-42F9-AF8B-4414C73CB158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5BD2BD6D-F2E7-4EDD-A953-1C8945B4467C}" type="sibTrans" cxnId="{57440AC8-851B-42F9-AF8B-4414C73CB158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9C645D24-6F5F-4ED2-8615-52B199A9B488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48F8E9C6-60D3-4E04-9585-67CC0B0DFEF0}" type="parTrans" cxnId="{E33E98D1-D9FC-4210-A927-3DD08853953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C78A583-CDA7-4F22-8A37-92768303E182}" type="sibTrans" cxnId="{E33E98D1-D9FC-4210-A927-3DD088539530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9D6B7FEA-A10F-4AD3-9FD7-2D30ECE97429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51FBFCDC-DD43-4225-97AE-013C65825964}" type="parTrans" cxnId="{970CEC3A-4309-4052-881D-FA64F100EFB4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D3CB2BF4-4ADA-40FC-A9E3-1918D9AE8407}" type="sibTrans" cxnId="{970CEC3A-4309-4052-881D-FA64F100EFB4}">
      <dgm:prSet/>
      <dgm:spPr/>
      <dgm:t>
        <a:bodyPr/>
        <a:lstStyle/>
        <a:p>
          <a:endParaRPr lang="en-US">
            <a:latin typeface="Tw Cen MT" panose="020B0602020104020603" pitchFamily="34" charset="0"/>
          </a:endParaRPr>
        </a:p>
      </dgm:t>
    </dgm:pt>
    <dgm:pt modelId="{4B8B1F31-215B-4258-BF8F-8D22DC8D82A2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[Text]</a:t>
          </a:r>
        </a:p>
      </dgm:t>
    </dgm:pt>
    <dgm:pt modelId="{92A747AC-D405-453D-BF1B-6F82DEE3F81D}" type="parTrans" cxnId="{396F0677-3517-4354-9A2B-9A641A361267}">
      <dgm:prSet/>
      <dgm:spPr/>
      <dgm:t>
        <a:bodyPr/>
        <a:lstStyle/>
        <a:p>
          <a:endParaRPr lang="en-US"/>
        </a:p>
      </dgm:t>
    </dgm:pt>
    <dgm:pt modelId="{48A3D2F0-05DD-44A9-BF3F-6CA094B2C173}" type="sibTrans" cxnId="{396F0677-3517-4354-9A2B-9A641A361267}">
      <dgm:prSet/>
      <dgm:spPr/>
      <dgm:t>
        <a:bodyPr/>
        <a:lstStyle/>
        <a:p>
          <a:endParaRPr lang="en-US"/>
        </a:p>
      </dgm:t>
    </dgm:pt>
    <dgm:pt modelId="{45FB8C8B-61E7-4AF2-8BC7-763F3EAE1EFE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7FD04B85-8A75-456F-B360-77EBAC230480}" type="parTrans" cxnId="{EFFC8FDC-426E-432A-B534-7CD758AB69FB}">
      <dgm:prSet/>
      <dgm:spPr/>
      <dgm:t>
        <a:bodyPr/>
        <a:lstStyle/>
        <a:p>
          <a:endParaRPr lang="en-US"/>
        </a:p>
      </dgm:t>
    </dgm:pt>
    <dgm:pt modelId="{74050BA9-2BC6-4809-ADCA-2B5C0DFDD99D}" type="sibTrans" cxnId="{EFFC8FDC-426E-432A-B534-7CD758AB69FB}">
      <dgm:prSet/>
      <dgm:spPr/>
      <dgm:t>
        <a:bodyPr/>
        <a:lstStyle/>
        <a:p>
          <a:endParaRPr lang="en-US"/>
        </a:p>
      </dgm:t>
    </dgm:pt>
    <dgm:pt modelId="{9499A4E0-A651-4188-9BD3-E3EBE949EC29}">
      <dgm:prSet phldrT="[Text]"/>
      <dgm:spPr/>
      <dgm:t>
        <a:bodyPr/>
        <a:lstStyle/>
        <a:p>
          <a:r>
            <a:rPr lang="en-US">
              <a:latin typeface="Tw Cen MT" panose="020B0602020104020603" pitchFamily="34" charset="0"/>
            </a:rPr>
            <a:t>[Text]</a:t>
          </a:r>
          <a:endParaRPr lang="en-US" dirty="0">
            <a:latin typeface="Tw Cen MT" panose="020B0602020104020603" pitchFamily="34" charset="0"/>
          </a:endParaRPr>
        </a:p>
      </dgm:t>
    </dgm:pt>
    <dgm:pt modelId="{D3A47242-9CC8-4A32-A939-F6634173C575}" type="parTrans" cxnId="{296196F6-7DA7-4002-A78E-A30AE441C555}">
      <dgm:prSet/>
      <dgm:spPr/>
      <dgm:t>
        <a:bodyPr/>
        <a:lstStyle/>
        <a:p>
          <a:endParaRPr lang="en-US"/>
        </a:p>
      </dgm:t>
    </dgm:pt>
    <dgm:pt modelId="{C827BD75-D7C3-48FD-A247-94222CA3F162}" type="sibTrans" cxnId="{296196F6-7DA7-4002-A78E-A30AE441C555}">
      <dgm:prSet/>
      <dgm:spPr/>
      <dgm:t>
        <a:bodyPr/>
        <a:lstStyle/>
        <a:p>
          <a:endParaRPr lang="en-US"/>
        </a:p>
      </dgm:t>
    </dgm:pt>
    <dgm:pt modelId="{14C48C18-240C-4D4F-AAEC-E82E126585D8}" type="pres">
      <dgm:prSet presAssocID="{543B3598-A892-4ADC-9656-84936FF5A2C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0B56745-5542-4DBC-991B-8FACCB4D9A47}" type="pres">
      <dgm:prSet presAssocID="{B1F3A8F7-6569-42B5-8B7F-B9F9AB468CC1}" presName="thickLine" presStyleLbl="alignNode1" presStyleIdx="0" presStyleCnt="3"/>
      <dgm:spPr>
        <a:ln>
          <a:solidFill>
            <a:srgbClr val="00B1A5"/>
          </a:solidFill>
        </a:ln>
      </dgm:spPr>
    </dgm:pt>
    <dgm:pt modelId="{D95EE111-6FF2-442C-8BBE-1B10FB10BF7D}" type="pres">
      <dgm:prSet presAssocID="{B1F3A8F7-6569-42B5-8B7F-B9F9AB468CC1}" presName="horz1" presStyleCnt="0"/>
      <dgm:spPr/>
    </dgm:pt>
    <dgm:pt modelId="{30DF530A-7B8D-4DF8-9D68-74286F405CF2}" type="pres">
      <dgm:prSet presAssocID="{B1F3A8F7-6569-42B5-8B7F-B9F9AB468CC1}" presName="tx1" presStyleLbl="revTx" presStyleIdx="0" presStyleCnt="21"/>
      <dgm:spPr/>
      <dgm:t>
        <a:bodyPr/>
        <a:lstStyle/>
        <a:p>
          <a:endParaRPr lang="en-US"/>
        </a:p>
      </dgm:t>
    </dgm:pt>
    <dgm:pt modelId="{1B1DFB26-7495-43EE-87BF-27079405724E}" type="pres">
      <dgm:prSet presAssocID="{B1F3A8F7-6569-42B5-8B7F-B9F9AB468CC1}" presName="vert1" presStyleCnt="0"/>
      <dgm:spPr/>
    </dgm:pt>
    <dgm:pt modelId="{D8575063-37F2-4D74-BFFB-2395BAFCDE3A}" type="pres">
      <dgm:prSet presAssocID="{E908F090-AAD1-4090-B217-EB6ACD05B3E2}" presName="vertSpace2a" presStyleCnt="0"/>
      <dgm:spPr/>
    </dgm:pt>
    <dgm:pt modelId="{8E7A8AB2-28CA-47BF-8D72-A61A56C7D4DE}" type="pres">
      <dgm:prSet presAssocID="{E908F090-AAD1-4090-B217-EB6ACD05B3E2}" presName="horz2" presStyleCnt="0"/>
      <dgm:spPr/>
    </dgm:pt>
    <dgm:pt modelId="{B381505E-1E63-409E-9AF8-FF87858E8597}" type="pres">
      <dgm:prSet presAssocID="{E908F090-AAD1-4090-B217-EB6ACD05B3E2}" presName="horzSpace2" presStyleCnt="0"/>
      <dgm:spPr/>
    </dgm:pt>
    <dgm:pt modelId="{14405ADF-6A52-47D4-B877-E7878FAD3CCC}" type="pres">
      <dgm:prSet presAssocID="{E908F090-AAD1-4090-B217-EB6ACD05B3E2}" presName="tx2" presStyleLbl="revTx" presStyleIdx="1" presStyleCnt="21"/>
      <dgm:spPr/>
      <dgm:t>
        <a:bodyPr/>
        <a:lstStyle/>
        <a:p>
          <a:endParaRPr lang="en-US"/>
        </a:p>
      </dgm:t>
    </dgm:pt>
    <dgm:pt modelId="{E0E12FB8-094D-4205-A59B-994BE0274485}" type="pres">
      <dgm:prSet presAssocID="{E908F090-AAD1-4090-B217-EB6ACD05B3E2}" presName="vert2" presStyleCnt="0"/>
      <dgm:spPr/>
    </dgm:pt>
    <dgm:pt modelId="{B3C835AA-BD32-417E-BC35-0753D9058438}" type="pres">
      <dgm:prSet presAssocID="{E908F090-AAD1-4090-B217-EB6ACD05B3E2}" presName="thinLine2b" presStyleLbl="callout" presStyleIdx="0" presStyleCnt="18"/>
      <dgm:spPr>
        <a:ln>
          <a:solidFill>
            <a:srgbClr val="ECEDF0"/>
          </a:solidFill>
        </a:ln>
      </dgm:spPr>
    </dgm:pt>
    <dgm:pt modelId="{AD8C7E6C-4A62-4DF6-A50B-33726CB40D9A}" type="pres">
      <dgm:prSet presAssocID="{E908F090-AAD1-4090-B217-EB6ACD05B3E2}" presName="vertSpace2b" presStyleCnt="0"/>
      <dgm:spPr/>
    </dgm:pt>
    <dgm:pt modelId="{3F77C2ED-BDEC-4793-B9DF-1FA5D0257A66}" type="pres">
      <dgm:prSet presAssocID="{5B998589-C56D-472B-8EB2-BD6CE1134295}" presName="horz2" presStyleCnt="0"/>
      <dgm:spPr/>
    </dgm:pt>
    <dgm:pt modelId="{1D01A904-09E2-4F7D-89E5-2FEE217E7A6A}" type="pres">
      <dgm:prSet presAssocID="{5B998589-C56D-472B-8EB2-BD6CE1134295}" presName="horzSpace2" presStyleCnt="0"/>
      <dgm:spPr/>
    </dgm:pt>
    <dgm:pt modelId="{3C0F895C-C117-4F8C-BB43-4863E9FC150A}" type="pres">
      <dgm:prSet presAssocID="{5B998589-C56D-472B-8EB2-BD6CE1134295}" presName="tx2" presStyleLbl="revTx" presStyleIdx="2" presStyleCnt="21"/>
      <dgm:spPr/>
      <dgm:t>
        <a:bodyPr/>
        <a:lstStyle/>
        <a:p>
          <a:endParaRPr lang="en-US"/>
        </a:p>
      </dgm:t>
    </dgm:pt>
    <dgm:pt modelId="{885C730B-9D96-4F7C-B62B-35A349CC8018}" type="pres">
      <dgm:prSet presAssocID="{5B998589-C56D-472B-8EB2-BD6CE1134295}" presName="vert2" presStyleCnt="0"/>
      <dgm:spPr/>
    </dgm:pt>
    <dgm:pt modelId="{4C36B417-D6DE-4C23-AE00-D93AB62E4C07}" type="pres">
      <dgm:prSet presAssocID="{5B998589-C56D-472B-8EB2-BD6CE1134295}" presName="thinLine2b" presStyleLbl="callout" presStyleIdx="1" presStyleCnt="18"/>
      <dgm:spPr>
        <a:ln>
          <a:solidFill>
            <a:srgbClr val="ECEDF0"/>
          </a:solidFill>
        </a:ln>
      </dgm:spPr>
    </dgm:pt>
    <dgm:pt modelId="{8F781380-199C-48C2-988F-3F9B731C4E17}" type="pres">
      <dgm:prSet presAssocID="{5B998589-C56D-472B-8EB2-BD6CE1134295}" presName="vertSpace2b" presStyleCnt="0"/>
      <dgm:spPr/>
    </dgm:pt>
    <dgm:pt modelId="{9FDB598F-2F7C-4373-B27A-C5AD7F9C3BD7}" type="pres">
      <dgm:prSet presAssocID="{183024EF-D2DF-4AF9-BC6D-52E612B23B21}" presName="horz2" presStyleCnt="0"/>
      <dgm:spPr/>
    </dgm:pt>
    <dgm:pt modelId="{4BF3A093-56CF-4395-846C-7F21F2474A3C}" type="pres">
      <dgm:prSet presAssocID="{183024EF-D2DF-4AF9-BC6D-52E612B23B21}" presName="horzSpace2" presStyleCnt="0"/>
      <dgm:spPr/>
    </dgm:pt>
    <dgm:pt modelId="{627395FA-B01B-4FDF-9E79-D67A47A05FDF}" type="pres">
      <dgm:prSet presAssocID="{183024EF-D2DF-4AF9-BC6D-52E612B23B21}" presName="tx2" presStyleLbl="revTx" presStyleIdx="3" presStyleCnt="21"/>
      <dgm:spPr/>
      <dgm:t>
        <a:bodyPr/>
        <a:lstStyle/>
        <a:p>
          <a:endParaRPr lang="en-US"/>
        </a:p>
      </dgm:t>
    </dgm:pt>
    <dgm:pt modelId="{24357239-1A12-4B08-BDEE-9E1B6858E6D9}" type="pres">
      <dgm:prSet presAssocID="{183024EF-D2DF-4AF9-BC6D-52E612B23B21}" presName="vert2" presStyleCnt="0"/>
      <dgm:spPr/>
    </dgm:pt>
    <dgm:pt modelId="{6992FCC6-C770-43AF-9E3E-1803A06694B5}" type="pres">
      <dgm:prSet presAssocID="{183024EF-D2DF-4AF9-BC6D-52E612B23B21}" presName="thinLine2b" presStyleLbl="callout" presStyleIdx="2" presStyleCnt="18"/>
      <dgm:spPr>
        <a:ln>
          <a:solidFill>
            <a:srgbClr val="ECEDF0"/>
          </a:solidFill>
        </a:ln>
      </dgm:spPr>
    </dgm:pt>
    <dgm:pt modelId="{6DC29611-2BD7-4769-9DA7-AAE459A1FB27}" type="pres">
      <dgm:prSet presAssocID="{183024EF-D2DF-4AF9-BC6D-52E612B23B21}" presName="vertSpace2b" presStyleCnt="0"/>
      <dgm:spPr/>
    </dgm:pt>
    <dgm:pt modelId="{9FCA83AA-4A7F-4E07-9C81-3F535C7C7386}" type="pres">
      <dgm:prSet presAssocID="{B1DF5890-3337-4E38-B2FB-51B1A97F30DB}" presName="horz2" presStyleCnt="0"/>
      <dgm:spPr/>
    </dgm:pt>
    <dgm:pt modelId="{04313472-6254-4E89-BDFA-6518CD06FCC6}" type="pres">
      <dgm:prSet presAssocID="{B1DF5890-3337-4E38-B2FB-51B1A97F30DB}" presName="horzSpace2" presStyleCnt="0"/>
      <dgm:spPr/>
    </dgm:pt>
    <dgm:pt modelId="{8366C341-2FB0-43E6-B03D-50241DD5D1C1}" type="pres">
      <dgm:prSet presAssocID="{B1DF5890-3337-4E38-B2FB-51B1A97F30DB}" presName="tx2" presStyleLbl="revTx" presStyleIdx="4" presStyleCnt="21"/>
      <dgm:spPr/>
      <dgm:t>
        <a:bodyPr/>
        <a:lstStyle/>
        <a:p>
          <a:endParaRPr lang="en-US"/>
        </a:p>
      </dgm:t>
    </dgm:pt>
    <dgm:pt modelId="{6C16463D-815F-4C37-A159-DE6C73E88549}" type="pres">
      <dgm:prSet presAssocID="{B1DF5890-3337-4E38-B2FB-51B1A97F30DB}" presName="vert2" presStyleCnt="0"/>
      <dgm:spPr/>
    </dgm:pt>
    <dgm:pt modelId="{FF7DBF8D-E70F-479B-8DAD-71CCBBE7F1E7}" type="pres">
      <dgm:prSet presAssocID="{B1DF5890-3337-4E38-B2FB-51B1A97F30DB}" presName="thinLine2b" presStyleLbl="callout" presStyleIdx="3" presStyleCnt="18"/>
      <dgm:spPr>
        <a:ln>
          <a:solidFill>
            <a:srgbClr val="ECEDF0"/>
          </a:solidFill>
        </a:ln>
      </dgm:spPr>
    </dgm:pt>
    <dgm:pt modelId="{EE923FC5-9B40-4389-AC99-B5456D0A87A7}" type="pres">
      <dgm:prSet presAssocID="{B1DF5890-3337-4E38-B2FB-51B1A97F30DB}" presName="vertSpace2b" presStyleCnt="0"/>
      <dgm:spPr/>
    </dgm:pt>
    <dgm:pt modelId="{52701A87-E02E-4463-952D-F8EE3D02DE29}" type="pres">
      <dgm:prSet presAssocID="{9C645D24-6F5F-4ED2-8615-52B199A9B488}" presName="horz2" presStyleCnt="0"/>
      <dgm:spPr/>
    </dgm:pt>
    <dgm:pt modelId="{94E3F400-4BBA-4D3B-85A5-CA61520D5050}" type="pres">
      <dgm:prSet presAssocID="{9C645D24-6F5F-4ED2-8615-52B199A9B488}" presName="horzSpace2" presStyleCnt="0"/>
      <dgm:spPr/>
    </dgm:pt>
    <dgm:pt modelId="{A8F8E3B2-BE93-451B-B504-6FBF3FEBF782}" type="pres">
      <dgm:prSet presAssocID="{9C645D24-6F5F-4ED2-8615-52B199A9B488}" presName="tx2" presStyleLbl="revTx" presStyleIdx="5" presStyleCnt="21"/>
      <dgm:spPr/>
      <dgm:t>
        <a:bodyPr/>
        <a:lstStyle/>
        <a:p>
          <a:endParaRPr lang="en-US"/>
        </a:p>
      </dgm:t>
    </dgm:pt>
    <dgm:pt modelId="{47778D23-60B5-498D-AE00-56762F7F9F3E}" type="pres">
      <dgm:prSet presAssocID="{9C645D24-6F5F-4ED2-8615-52B199A9B488}" presName="vert2" presStyleCnt="0"/>
      <dgm:spPr/>
    </dgm:pt>
    <dgm:pt modelId="{C177F2E7-9593-47B7-9AA5-C81504C7A024}" type="pres">
      <dgm:prSet presAssocID="{9C645D24-6F5F-4ED2-8615-52B199A9B488}" presName="thinLine2b" presStyleLbl="callout" presStyleIdx="4" presStyleCnt="18"/>
      <dgm:spPr>
        <a:ln>
          <a:solidFill>
            <a:srgbClr val="ECEDF0"/>
          </a:solidFill>
        </a:ln>
      </dgm:spPr>
    </dgm:pt>
    <dgm:pt modelId="{C3F7A226-73AA-4253-9D10-D3E1A008FCB2}" type="pres">
      <dgm:prSet presAssocID="{9C645D24-6F5F-4ED2-8615-52B199A9B488}" presName="vertSpace2b" presStyleCnt="0"/>
      <dgm:spPr/>
    </dgm:pt>
    <dgm:pt modelId="{895D5666-C6D9-4117-83FE-FACCFFE6E902}" type="pres">
      <dgm:prSet presAssocID="{9D6B7FEA-A10F-4AD3-9FD7-2D30ECE97429}" presName="horz2" presStyleCnt="0"/>
      <dgm:spPr/>
    </dgm:pt>
    <dgm:pt modelId="{BB5A3F4D-0BEF-4DEF-956E-D45024B19477}" type="pres">
      <dgm:prSet presAssocID="{9D6B7FEA-A10F-4AD3-9FD7-2D30ECE97429}" presName="horzSpace2" presStyleCnt="0"/>
      <dgm:spPr/>
    </dgm:pt>
    <dgm:pt modelId="{3E997A06-3443-48A5-89B3-13AEB9636A64}" type="pres">
      <dgm:prSet presAssocID="{9D6B7FEA-A10F-4AD3-9FD7-2D30ECE97429}" presName="tx2" presStyleLbl="revTx" presStyleIdx="6" presStyleCnt="21"/>
      <dgm:spPr/>
      <dgm:t>
        <a:bodyPr/>
        <a:lstStyle/>
        <a:p>
          <a:endParaRPr lang="en-US"/>
        </a:p>
      </dgm:t>
    </dgm:pt>
    <dgm:pt modelId="{86245531-61B9-4896-98EE-7B4A7C2615D8}" type="pres">
      <dgm:prSet presAssocID="{9D6B7FEA-A10F-4AD3-9FD7-2D30ECE97429}" presName="vert2" presStyleCnt="0"/>
      <dgm:spPr/>
    </dgm:pt>
    <dgm:pt modelId="{5E8AC670-A49D-4D37-820E-11DCA38F1E6D}" type="pres">
      <dgm:prSet presAssocID="{9D6B7FEA-A10F-4AD3-9FD7-2D30ECE97429}" presName="thinLine2b" presStyleLbl="callout" presStyleIdx="5" presStyleCnt="18"/>
      <dgm:spPr/>
    </dgm:pt>
    <dgm:pt modelId="{C847096D-F6B4-4E78-81DF-3F98A4F1A6C1}" type="pres">
      <dgm:prSet presAssocID="{9D6B7FEA-A10F-4AD3-9FD7-2D30ECE97429}" presName="vertSpace2b" presStyleCnt="0"/>
      <dgm:spPr/>
    </dgm:pt>
    <dgm:pt modelId="{0FAB42F4-2BF3-45FD-A391-1AC8BEFB4AD6}" type="pres">
      <dgm:prSet presAssocID="{13E5C4E1-D14E-4F48-8E54-F2AAA216FEDC}" presName="thickLine" presStyleLbl="alignNode1" presStyleIdx="1" presStyleCnt="3"/>
      <dgm:spPr>
        <a:ln>
          <a:solidFill>
            <a:srgbClr val="00B1A5"/>
          </a:solidFill>
        </a:ln>
      </dgm:spPr>
    </dgm:pt>
    <dgm:pt modelId="{6E78FF75-8B0C-4539-8EC8-CBD18656DD5A}" type="pres">
      <dgm:prSet presAssocID="{13E5C4E1-D14E-4F48-8E54-F2AAA216FEDC}" presName="horz1" presStyleCnt="0"/>
      <dgm:spPr/>
    </dgm:pt>
    <dgm:pt modelId="{395E1491-AA94-47A1-980B-B6B837A3333B}" type="pres">
      <dgm:prSet presAssocID="{13E5C4E1-D14E-4F48-8E54-F2AAA216FEDC}" presName="tx1" presStyleLbl="revTx" presStyleIdx="7" presStyleCnt="21"/>
      <dgm:spPr/>
      <dgm:t>
        <a:bodyPr/>
        <a:lstStyle/>
        <a:p>
          <a:endParaRPr lang="en-US"/>
        </a:p>
      </dgm:t>
    </dgm:pt>
    <dgm:pt modelId="{A5F00F96-965C-42BE-923E-EB4F1251BE02}" type="pres">
      <dgm:prSet presAssocID="{13E5C4E1-D14E-4F48-8E54-F2AAA216FEDC}" presName="vert1" presStyleCnt="0"/>
      <dgm:spPr/>
    </dgm:pt>
    <dgm:pt modelId="{5C12C238-41B7-425C-8C68-3E6FE16C6521}" type="pres">
      <dgm:prSet presAssocID="{5073D471-DDAA-4FAA-8116-73917B4710AA}" presName="vertSpace2a" presStyleCnt="0"/>
      <dgm:spPr/>
    </dgm:pt>
    <dgm:pt modelId="{A475143E-DC81-4F0F-A5B8-5BC12C7000E8}" type="pres">
      <dgm:prSet presAssocID="{5073D471-DDAA-4FAA-8116-73917B4710AA}" presName="horz2" presStyleCnt="0"/>
      <dgm:spPr/>
    </dgm:pt>
    <dgm:pt modelId="{367C5D0D-8FF6-4239-AB89-2222E71D5B43}" type="pres">
      <dgm:prSet presAssocID="{5073D471-DDAA-4FAA-8116-73917B4710AA}" presName="horzSpace2" presStyleCnt="0"/>
      <dgm:spPr/>
    </dgm:pt>
    <dgm:pt modelId="{7CBF2269-B128-43D0-AC21-2E372D95770E}" type="pres">
      <dgm:prSet presAssocID="{5073D471-DDAA-4FAA-8116-73917B4710AA}" presName="tx2" presStyleLbl="revTx" presStyleIdx="8" presStyleCnt="21"/>
      <dgm:spPr/>
      <dgm:t>
        <a:bodyPr/>
        <a:lstStyle/>
        <a:p>
          <a:endParaRPr lang="en-US"/>
        </a:p>
      </dgm:t>
    </dgm:pt>
    <dgm:pt modelId="{7B4CADA9-1A8A-4105-AA32-851ADE5D3736}" type="pres">
      <dgm:prSet presAssocID="{5073D471-DDAA-4FAA-8116-73917B4710AA}" presName="vert2" presStyleCnt="0"/>
      <dgm:spPr/>
    </dgm:pt>
    <dgm:pt modelId="{829201BF-6657-43A7-9479-CF70A0076110}" type="pres">
      <dgm:prSet presAssocID="{5073D471-DDAA-4FAA-8116-73917B4710AA}" presName="thinLine2b" presStyleLbl="callout" presStyleIdx="6" presStyleCnt="18"/>
      <dgm:spPr>
        <a:ln>
          <a:solidFill>
            <a:srgbClr val="ECEDF0"/>
          </a:solidFill>
        </a:ln>
      </dgm:spPr>
    </dgm:pt>
    <dgm:pt modelId="{AC97C0AA-2348-4F62-AB1F-4542BFA1905E}" type="pres">
      <dgm:prSet presAssocID="{5073D471-DDAA-4FAA-8116-73917B4710AA}" presName="vertSpace2b" presStyleCnt="0"/>
      <dgm:spPr/>
    </dgm:pt>
    <dgm:pt modelId="{CA285A58-619B-40C0-99BB-E6BCAA0CB8A0}" type="pres">
      <dgm:prSet presAssocID="{D15B68F9-8956-426A-9D99-2F5A8CCFF478}" presName="horz2" presStyleCnt="0"/>
      <dgm:spPr/>
    </dgm:pt>
    <dgm:pt modelId="{3C38285E-E1CE-47B7-AC9F-78B3B5778C0D}" type="pres">
      <dgm:prSet presAssocID="{D15B68F9-8956-426A-9D99-2F5A8CCFF478}" presName="horzSpace2" presStyleCnt="0"/>
      <dgm:spPr/>
    </dgm:pt>
    <dgm:pt modelId="{CBE880D3-A9AB-4885-ACD4-0C36C8A7C89C}" type="pres">
      <dgm:prSet presAssocID="{D15B68F9-8956-426A-9D99-2F5A8CCFF478}" presName="tx2" presStyleLbl="revTx" presStyleIdx="9" presStyleCnt="21"/>
      <dgm:spPr/>
      <dgm:t>
        <a:bodyPr/>
        <a:lstStyle/>
        <a:p>
          <a:endParaRPr lang="en-US"/>
        </a:p>
      </dgm:t>
    </dgm:pt>
    <dgm:pt modelId="{FC1473D7-9965-4393-B052-B9B1789E186D}" type="pres">
      <dgm:prSet presAssocID="{D15B68F9-8956-426A-9D99-2F5A8CCFF478}" presName="vert2" presStyleCnt="0"/>
      <dgm:spPr/>
    </dgm:pt>
    <dgm:pt modelId="{1DB5C252-CD3D-4556-9F7E-BFA7EADEADC1}" type="pres">
      <dgm:prSet presAssocID="{D15B68F9-8956-426A-9D99-2F5A8CCFF478}" presName="thinLine2b" presStyleLbl="callout" presStyleIdx="7" presStyleCnt="18"/>
      <dgm:spPr>
        <a:ln>
          <a:solidFill>
            <a:srgbClr val="ECEDF0"/>
          </a:solidFill>
        </a:ln>
      </dgm:spPr>
    </dgm:pt>
    <dgm:pt modelId="{4E718006-EDA3-427F-8EA7-47FFC0132E1E}" type="pres">
      <dgm:prSet presAssocID="{D15B68F9-8956-426A-9D99-2F5A8CCFF478}" presName="vertSpace2b" presStyleCnt="0"/>
      <dgm:spPr/>
    </dgm:pt>
    <dgm:pt modelId="{A7F4503E-B9E9-4D1E-A596-F902B685927E}" type="pres">
      <dgm:prSet presAssocID="{E287ECF9-2143-4E32-8254-76CF98CA4B81}" presName="horz2" presStyleCnt="0"/>
      <dgm:spPr/>
    </dgm:pt>
    <dgm:pt modelId="{F94A22E6-EA48-4496-921A-ACAEEFA102B4}" type="pres">
      <dgm:prSet presAssocID="{E287ECF9-2143-4E32-8254-76CF98CA4B81}" presName="horzSpace2" presStyleCnt="0"/>
      <dgm:spPr/>
    </dgm:pt>
    <dgm:pt modelId="{CDCC26C6-4051-4032-9CFF-EC392354617A}" type="pres">
      <dgm:prSet presAssocID="{E287ECF9-2143-4E32-8254-76CF98CA4B81}" presName="tx2" presStyleLbl="revTx" presStyleIdx="10" presStyleCnt="21"/>
      <dgm:spPr/>
      <dgm:t>
        <a:bodyPr/>
        <a:lstStyle/>
        <a:p>
          <a:endParaRPr lang="en-US"/>
        </a:p>
      </dgm:t>
    </dgm:pt>
    <dgm:pt modelId="{3F5B54CB-D4D6-45DC-8962-AC97C0A641AC}" type="pres">
      <dgm:prSet presAssocID="{E287ECF9-2143-4E32-8254-76CF98CA4B81}" presName="vert2" presStyleCnt="0"/>
      <dgm:spPr/>
    </dgm:pt>
    <dgm:pt modelId="{CD47A4E4-6279-48B7-A38F-001B2C927C9B}" type="pres">
      <dgm:prSet presAssocID="{E287ECF9-2143-4E32-8254-76CF98CA4B81}" presName="thinLine2b" presStyleLbl="callout" presStyleIdx="8" presStyleCnt="18"/>
      <dgm:spPr>
        <a:ln>
          <a:solidFill>
            <a:srgbClr val="ECEDF0"/>
          </a:solidFill>
        </a:ln>
      </dgm:spPr>
    </dgm:pt>
    <dgm:pt modelId="{9BFED3F4-1C5E-4433-A99A-EE7F9DCAAA82}" type="pres">
      <dgm:prSet presAssocID="{E287ECF9-2143-4E32-8254-76CF98CA4B81}" presName="vertSpace2b" presStyleCnt="0"/>
      <dgm:spPr/>
    </dgm:pt>
    <dgm:pt modelId="{2838ECB9-79AA-4BCB-ABBB-C856373D8A4D}" type="pres">
      <dgm:prSet presAssocID="{1628862E-26A2-49ED-848F-31C352666DC2}" presName="horz2" presStyleCnt="0"/>
      <dgm:spPr/>
    </dgm:pt>
    <dgm:pt modelId="{CE358945-4442-4D50-A30B-746ED6426FCD}" type="pres">
      <dgm:prSet presAssocID="{1628862E-26A2-49ED-848F-31C352666DC2}" presName="horzSpace2" presStyleCnt="0"/>
      <dgm:spPr/>
    </dgm:pt>
    <dgm:pt modelId="{70CD758C-7550-4965-83B2-98D318287071}" type="pres">
      <dgm:prSet presAssocID="{1628862E-26A2-49ED-848F-31C352666DC2}" presName="tx2" presStyleLbl="revTx" presStyleIdx="11" presStyleCnt="21"/>
      <dgm:spPr/>
      <dgm:t>
        <a:bodyPr/>
        <a:lstStyle/>
        <a:p>
          <a:endParaRPr lang="en-US"/>
        </a:p>
      </dgm:t>
    </dgm:pt>
    <dgm:pt modelId="{F9AE101E-F360-4F95-8E94-FE2EC1E78E68}" type="pres">
      <dgm:prSet presAssocID="{1628862E-26A2-49ED-848F-31C352666DC2}" presName="vert2" presStyleCnt="0"/>
      <dgm:spPr/>
    </dgm:pt>
    <dgm:pt modelId="{7D25C4A6-2C09-43C4-9C6C-E65DA15D9391}" type="pres">
      <dgm:prSet presAssocID="{1628862E-26A2-49ED-848F-31C352666DC2}" presName="thinLine2b" presStyleLbl="callout" presStyleIdx="9" presStyleCnt="18"/>
      <dgm:spPr>
        <a:ln>
          <a:solidFill>
            <a:srgbClr val="ECEDF0"/>
          </a:solidFill>
        </a:ln>
      </dgm:spPr>
    </dgm:pt>
    <dgm:pt modelId="{E6BA2D42-3387-41A5-A1F8-3483373A2FD7}" type="pres">
      <dgm:prSet presAssocID="{1628862E-26A2-49ED-848F-31C352666DC2}" presName="vertSpace2b" presStyleCnt="0"/>
      <dgm:spPr/>
    </dgm:pt>
    <dgm:pt modelId="{75C0BF9F-9E2E-4A6B-82FF-A57D0668C1C7}" type="pres">
      <dgm:prSet presAssocID="{B87D99BA-16BD-4D60-8115-CD4ED19DEB7B}" presName="horz2" presStyleCnt="0"/>
      <dgm:spPr/>
    </dgm:pt>
    <dgm:pt modelId="{7FEFD7DD-42D7-4DCB-A573-7CD292E78450}" type="pres">
      <dgm:prSet presAssocID="{B87D99BA-16BD-4D60-8115-CD4ED19DEB7B}" presName="horzSpace2" presStyleCnt="0"/>
      <dgm:spPr/>
    </dgm:pt>
    <dgm:pt modelId="{538B4C64-237C-4791-9D07-966E00E430A1}" type="pres">
      <dgm:prSet presAssocID="{B87D99BA-16BD-4D60-8115-CD4ED19DEB7B}" presName="tx2" presStyleLbl="revTx" presStyleIdx="12" presStyleCnt="21"/>
      <dgm:spPr/>
      <dgm:t>
        <a:bodyPr/>
        <a:lstStyle/>
        <a:p>
          <a:endParaRPr lang="en-US"/>
        </a:p>
      </dgm:t>
    </dgm:pt>
    <dgm:pt modelId="{257472E1-E860-4EA3-B8BC-DECE144466AC}" type="pres">
      <dgm:prSet presAssocID="{B87D99BA-16BD-4D60-8115-CD4ED19DEB7B}" presName="vert2" presStyleCnt="0"/>
      <dgm:spPr/>
    </dgm:pt>
    <dgm:pt modelId="{892F9D01-0F29-42A0-A57E-A509AFD6F82B}" type="pres">
      <dgm:prSet presAssocID="{B87D99BA-16BD-4D60-8115-CD4ED19DEB7B}" presName="thinLine2b" presStyleLbl="callout" presStyleIdx="10" presStyleCnt="18"/>
      <dgm:spPr>
        <a:ln>
          <a:solidFill>
            <a:srgbClr val="ECEDF0"/>
          </a:solidFill>
        </a:ln>
      </dgm:spPr>
    </dgm:pt>
    <dgm:pt modelId="{308F5A08-0A6C-448F-B94F-A9E204AB9797}" type="pres">
      <dgm:prSet presAssocID="{B87D99BA-16BD-4D60-8115-CD4ED19DEB7B}" presName="vertSpace2b" presStyleCnt="0"/>
      <dgm:spPr/>
    </dgm:pt>
    <dgm:pt modelId="{F48209C7-3C69-4030-9238-CD824506811D}" type="pres">
      <dgm:prSet presAssocID="{45FB8C8B-61E7-4AF2-8BC7-763F3EAE1EFE}" presName="horz2" presStyleCnt="0"/>
      <dgm:spPr/>
    </dgm:pt>
    <dgm:pt modelId="{93C5F6A2-3A5F-4EB0-BE5F-2DE042B446FE}" type="pres">
      <dgm:prSet presAssocID="{45FB8C8B-61E7-4AF2-8BC7-763F3EAE1EFE}" presName="horzSpace2" presStyleCnt="0"/>
      <dgm:spPr/>
    </dgm:pt>
    <dgm:pt modelId="{3A2F4641-8570-4D61-BB61-803E2890CA94}" type="pres">
      <dgm:prSet presAssocID="{45FB8C8B-61E7-4AF2-8BC7-763F3EAE1EFE}" presName="tx2" presStyleLbl="revTx" presStyleIdx="13" presStyleCnt="21"/>
      <dgm:spPr/>
      <dgm:t>
        <a:bodyPr/>
        <a:lstStyle/>
        <a:p>
          <a:endParaRPr lang="en-US"/>
        </a:p>
      </dgm:t>
    </dgm:pt>
    <dgm:pt modelId="{70F7856F-F74F-4789-A8C5-76EDA3516CD9}" type="pres">
      <dgm:prSet presAssocID="{45FB8C8B-61E7-4AF2-8BC7-763F3EAE1EFE}" presName="vert2" presStyleCnt="0"/>
      <dgm:spPr/>
    </dgm:pt>
    <dgm:pt modelId="{5DC7D4CE-BD49-4FD1-BC1F-799CAF5D26AF}" type="pres">
      <dgm:prSet presAssocID="{45FB8C8B-61E7-4AF2-8BC7-763F3EAE1EFE}" presName="thinLine2b" presStyleLbl="callout" presStyleIdx="11" presStyleCnt="18"/>
      <dgm:spPr/>
    </dgm:pt>
    <dgm:pt modelId="{FEF69C3D-E527-4BF4-BEEA-AFFD1383930F}" type="pres">
      <dgm:prSet presAssocID="{45FB8C8B-61E7-4AF2-8BC7-763F3EAE1EFE}" presName="vertSpace2b" presStyleCnt="0"/>
      <dgm:spPr/>
    </dgm:pt>
    <dgm:pt modelId="{4B7D005F-C713-4642-A602-AED2FF60D07A}" type="pres">
      <dgm:prSet presAssocID="{D027F2AE-F6B7-4ADF-B973-74CE42C7B1AE}" presName="thickLine" presStyleLbl="alignNode1" presStyleIdx="2" presStyleCnt="3"/>
      <dgm:spPr>
        <a:ln>
          <a:solidFill>
            <a:srgbClr val="00B1A5"/>
          </a:solidFill>
        </a:ln>
      </dgm:spPr>
    </dgm:pt>
    <dgm:pt modelId="{2C4A44FE-B855-4F46-BABB-CCC38ED080C5}" type="pres">
      <dgm:prSet presAssocID="{D027F2AE-F6B7-4ADF-B973-74CE42C7B1AE}" presName="horz1" presStyleCnt="0"/>
      <dgm:spPr/>
    </dgm:pt>
    <dgm:pt modelId="{7A936E9D-17ED-4719-98C4-717A426E9F57}" type="pres">
      <dgm:prSet presAssocID="{D027F2AE-F6B7-4ADF-B973-74CE42C7B1AE}" presName="tx1" presStyleLbl="revTx" presStyleIdx="14" presStyleCnt="21"/>
      <dgm:spPr/>
      <dgm:t>
        <a:bodyPr/>
        <a:lstStyle/>
        <a:p>
          <a:endParaRPr lang="en-US"/>
        </a:p>
      </dgm:t>
    </dgm:pt>
    <dgm:pt modelId="{A325A16B-5290-4CEC-9DEE-84AEF95C8FF9}" type="pres">
      <dgm:prSet presAssocID="{D027F2AE-F6B7-4ADF-B973-74CE42C7B1AE}" presName="vert1" presStyleCnt="0"/>
      <dgm:spPr/>
    </dgm:pt>
    <dgm:pt modelId="{4D70EAC3-6694-475F-9205-52A63CC716F6}" type="pres">
      <dgm:prSet presAssocID="{3ADDC44C-137F-42E2-B0F4-941985FC4291}" presName="vertSpace2a" presStyleCnt="0"/>
      <dgm:spPr/>
    </dgm:pt>
    <dgm:pt modelId="{C8D26ABC-30B5-48C8-A0F9-287BE2CC5538}" type="pres">
      <dgm:prSet presAssocID="{3ADDC44C-137F-42E2-B0F4-941985FC4291}" presName="horz2" presStyleCnt="0"/>
      <dgm:spPr/>
    </dgm:pt>
    <dgm:pt modelId="{F4990B04-4FDD-4EE2-B46F-ADCC3FC5DB3E}" type="pres">
      <dgm:prSet presAssocID="{3ADDC44C-137F-42E2-B0F4-941985FC4291}" presName="horzSpace2" presStyleCnt="0"/>
      <dgm:spPr/>
    </dgm:pt>
    <dgm:pt modelId="{DFA286D0-53AE-49F3-806F-A8E203B77DD1}" type="pres">
      <dgm:prSet presAssocID="{3ADDC44C-137F-42E2-B0F4-941985FC4291}" presName="tx2" presStyleLbl="revTx" presStyleIdx="15" presStyleCnt="21"/>
      <dgm:spPr/>
      <dgm:t>
        <a:bodyPr/>
        <a:lstStyle/>
        <a:p>
          <a:endParaRPr lang="en-US"/>
        </a:p>
      </dgm:t>
    </dgm:pt>
    <dgm:pt modelId="{071BD3EB-0B02-4A7D-908E-303EEB830964}" type="pres">
      <dgm:prSet presAssocID="{3ADDC44C-137F-42E2-B0F4-941985FC4291}" presName="vert2" presStyleCnt="0"/>
      <dgm:spPr/>
    </dgm:pt>
    <dgm:pt modelId="{3E5E619C-4561-4685-BE5D-E78E20680CB7}" type="pres">
      <dgm:prSet presAssocID="{3ADDC44C-137F-42E2-B0F4-941985FC4291}" presName="thinLine2b" presStyleLbl="callout" presStyleIdx="12" presStyleCnt="18"/>
      <dgm:spPr>
        <a:ln>
          <a:solidFill>
            <a:srgbClr val="ECEDF0"/>
          </a:solidFill>
        </a:ln>
      </dgm:spPr>
    </dgm:pt>
    <dgm:pt modelId="{71864077-E137-4D17-8267-60C75441C283}" type="pres">
      <dgm:prSet presAssocID="{3ADDC44C-137F-42E2-B0F4-941985FC4291}" presName="vertSpace2b" presStyleCnt="0"/>
      <dgm:spPr/>
    </dgm:pt>
    <dgm:pt modelId="{D488190E-61A6-4C2A-993A-2054DE04C6EC}" type="pres">
      <dgm:prSet presAssocID="{DE8C609C-50DF-46AC-AD8E-E49D6E3957A3}" presName="horz2" presStyleCnt="0"/>
      <dgm:spPr/>
    </dgm:pt>
    <dgm:pt modelId="{C20396A2-D355-4DA6-A3E5-D0AA28F5B1A7}" type="pres">
      <dgm:prSet presAssocID="{DE8C609C-50DF-46AC-AD8E-E49D6E3957A3}" presName="horzSpace2" presStyleCnt="0"/>
      <dgm:spPr/>
    </dgm:pt>
    <dgm:pt modelId="{3F2CE8A7-A6A1-48B7-91C0-85E1BDCF6769}" type="pres">
      <dgm:prSet presAssocID="{DE8C609C-50DF-46AC-AD8E-E49D6E3957A3}" presName="tx2" presStyleLbl="revTx" presStyleIdx="16" presStyleCnt="21"/>
      <dgm:spPr/>
      <dgm:t>
        <a:bodyPr/>
        <a:lstStyle/>
        <a:p>
          <a:endParaRPr lang="en-US"/>
        </a:p>
      </dgm:t>
    </dgm:pt>
    <dgm:pt modelId="{9F7A8272-0FF2-49EA-8213-04B68CA43290}" type="pres">
      <dgm:prSet presAssocID="{DE8C609C-50DF-46AC-AD8E-E49D6E3957A3}" presName="vert2" presStyleCnt="0"/>
      <dgm:spPr/>
    </dgm:pt>
    <dgm:pt modelId="{14427C09-F5BF-4873-A933-5BAED9BF2C26}" type="pres">
      <dgm:prSet presAssocID="{DE8C609C-50DF-46AC-AD8E-E49D6E3957A3}" presName="thinLine2b" presStyleLbl="callout" presStyleIdx="13" presStyleCnt="18"/>
      <dgm:spPr>
        <a:ln>
          <a:solidFill>
            <a:srgbClr val="ECEDF0"/>
          </a:solidFill>
        </a:ln>
      </dgm:spPr>
    </dgm:pt>
    <dgm:pt modelId="{EDF9A69C-09A0-4E94-8780-E07C11DD349D}" type="pres">
      <dgm:prSet presAssocID="{DE8C609C-50DF-46AC-AD8E-E49D6E3957A3}" presName="vertSpace2b" presStyleCnt="0"/>
      <dgm:spPr/>
    </dgm:pt>
    <dgm:pt modelId="{5F8D5570-B33A-4C1F-B3CC-1388CC128C7B}" type="pres">
      <dgm:prSet presAssocID="{15F24C55-9966-45D5-A7F7-DB8EC711311C}" presName="horz2" presStyleCnt="0"/>
      <dgm:spPr/>
    </dgm:pt>
    <dgm:pt modelId="{DFEE8EF0-6E3C-4354-A32D-87E49C006360}" type="pres">
      <dgm:prSet presAssocID="{15F24C55-9966-45D5-A7F7-DB8EC711311C}" presName="horzSpace2" presStyleCnt="0"/>
      <dgm:spPr/>
    </dgm:pt>
    <dgm:pt modelId="{727358CF-B8BD-4559-8656-6638389E87E6}" type="pres">
      <dgm:prSet presAssocID="{15F24C55-9966-45D5-A7F7-DB8EC711311C}" presName="tx2" presStyleLbl="revTx" presStyleIdx="17" presStyleCnt="21"/>
      <dgm:spPr/>
      <dgm:t>
        <a:bodyPr/>
        <a:lstStyle/>
        <a:p>
          <a:endParaRPr lang="en-US"/>
        </a:p>
      </dgm:t>
    </dgm:pt>
    <dgm:pt modelId="{D58B3F56-06D4-4606-B4E6-B02EA24EDFDA}" type="pres">
      <dgm:prSet presAssocID="{15F24C55-9966-45D5-A7F7-DB8EC711311C}" presName="vert2" presStyleCnt="0"/>
      <dgm:spPr/>
    </dgm:pt>
    <dgm:pt modelId="{8A94B6D9-2CD3-4E0E-B91A-C2E05E3F6A5E}" type="pres">
      <dgm:prSet presAssocID="{15F24C55-9966-45D5-A7F7-DB8EC711311C}" presName="thinLine2b" presStyleLbl="callout" presStyleIdx="14" presStyleCnt="18"/>
      <dgm:spPr>
        <a:ln>
          <a:solidFill>
            <a:srgbClr val="ECEDF0"/>
          </a:solidFill>
        </a:ln>
      </dgm:spPr>
    </dgm:pt>
    <dgm:pt modelId="{FFB8977C-DD09-4697-AC9F-53B7587DF40A}" type="pres">
      <dgm:prSet presAssocID="{15F24C55-9966-45D5-A7F7-DB8EC711311C}" presName="vertSpace2b" presStyleCnt="0"/>
      <dgm:spPr/>
    </dgm:pt>
    <dgm:pt modelId="{7435689D-05C9-4058-8D8A-48AD11AB33AD}" type="pres">
      <dgm:prSet presAssocID="{E33FFAB4-01C1-4673-BA21-EAC41ADE7209}" presName="horz2" presStyleCnt="0"/>
      <dgm:spPr/>
    </dgm:pt>
    <dgm:pt modelId="{DF1661C7-8726-4C6E-8882-F84B09714396}" type="pres">
      <dgm:prSet presAssocID="{E33FFAB4-01C1-4673-BA21-EAC41ADE7209}" presName="horzSpace2" presStyleCnt="0"/>
      <dgm:spPr/>
    </dgm:pt>
    <dgm:pt modelId="{E440C848-75CE-4884-9C69-C973FD3258BB}" type="pres">
      <dgm:prSet presAssocID="{E33FFAB4-01C1-4673-BA21-EAC41ADE7209}" presName="tx2" presStyleLbl="revTx" presStyleIdx="18" presStyleCnt="21"/>
      <dgm:spPr/>
      <dgm:t>
        <a:bodyPr/>
        <a:lstStyle/>
        <a:p>
          <a:endParaRPr lang="en-US"/>
        </a:p>
      </dgm:t>
    </dgm:pt>
    <dgm:pt modelId="{C54F9CC1-FF13-462D-A537-C2BCA4DF6DD0}" type="pres">
      <dgm:prSet presAssocID="{E33FFAB4-01C1-4673-BA21-EAC41ADE7209}" presName="vert2" presStyleCnt="0"/>
      <dgm:spPr/>
    </dgm:pt>
    <dgm:pt modelId="{C24DAD49-D4F2-41D7-BEB6-389D694C2D2E}" type="pres">
      <dgm:prSet presAssocID="{E33FFAB4-01C1-4673-BA21-EAC41ADE7209}" presName="thinLine2b" presStyleLbl="callout" presStyleIdx="15" presStyleCnt="18"/>
      <dgm:spPr>
        <a:ln>
          <a:solidFill>
            <a:srgbClr val="ECEDF0"/>
          </a:solidFill>
        </a:ln>
      </dgm:spPr>
    </dgm:pt>
    <dgm:pt modelId="{AA576E19-2063-48D7-A61E-34C8A35558F2}" type="pres">
      <dgm:prSet presAssocID="{E33FFAB4-01C1-4673-BA21-EAC41ADE7209}" presName="vertSpace2b" presStyleCnt="0"/>
      <dgm:spPr/>
    </dgm:pt>
    <dgm:pt modelId="{1D31912B-7F3A-414B-950B-E7373B252426}" type="pres">
      <dgm:prSet presAssocID="{4B8B1F31-215B-4258-BF8F-8D22DC8D82A2}" presName="horz2" presStyleCnt="0"/>
      <dgm:spPr/>
    </dgm:pt>
    <dgm:pt modelId="{61DEDFE4-7404-4B87-8F87-C0B0E8E768CC}" type="pres">
      <dgm:prSet presAssocID="{4B8B1F31-215B-4258-BF8F-8D22DC8D82A2}" presName="horzSpace2" presStyleCnt="0"/>
      <dgm:spPr/>
    </dgm:pt>
    <dgm:pt modelId="{7EC8404D-E43B-43AE-A967-C3B07BB882FE}" type="pres">
      <dgm:prSet presAssocID="{4B8B1F31-215B-4258-BF8F-8D22DC8D82A2}" presName="tx2" presStyleLbl="revTx" presStyleIdx="19" presStyleCnt="21"/>
      <dgm:spPr/>
      <dgm:t>
        <a:bodyPr/>
        <a:lstStyle/>
        <a:p>
          <a:endParaRPr lang="en-US"/>
        </a:p>
      </dgm:t>
    </dgm:pt>
    <dgm:pt modelId="{985B9776-B270-4B55-82BC-D25CABEE9AAE}" type="pres">
      <dgm:prSet presAssocID="{4B8B1F31-215B-4258-BF8F-8D22DC8D82A2}" presName="vert2" presStyleCnt="0"/>
      <dgm:spPr/>
    </dgm:pt>
    <dgm:pt modelId="{4C0FE3E6-38EA-4E01-B43F-E7DCBEBA2DCC}" type="pres">
      <dgm:prSet presAssocID="{4B8B1F31-215B-4258-BF8F-8D22DC8D82A2}" presName="thinLine2b" presStyleLbl="callout" presStyleIdx="16" presStyleCnt="18"/>
      <dgm:spPr>
        <a:ln>
          <a:solidFill>
            <a:srgbClr val="ECEDF0"/>
          </a:solidFill>
        </a:ln>
      </dgm:spPr>
    </dgm:pt>
    <dgm:pt modelId="{B190B3DE-A479-4A60-8503-F55FCF50EDCA}" type="pres">
      <dgm:prSet presAssocID="{4B8B1F31-215B-4258-BF8F-8D22DC8D82A2}" presName="vertSpace2b" presStyleCnt="0"/>
      <dgm:spPr/>
    </dgm:pt>
    <dgm:pt modelId="{2DE44AFB-DED6-4528-8ABA-05926F0D0F07}" type="pres">
      <dgm:prSet presAssocID="{9499A4E0-A651-4188-9BD3-E3EBE949EC29}" presName="horz2" presStyleCnt="0"/>
      <dgm:spPr/>
    </dgm:pt>
    <dgm:pt modelId="{F3ED12BF-9802-498B-8D2C-3AA862F57B48}" type="pres">
      <dgm:prSet presAssocID="{9499A4E0-A651-4188-9BD3-E3EBE949EC29}" presName="horzSpace2" presStyleCnt="0"/>
      <dgm:spPr/>
    </dgm:pt>
    <dgm:pt modelId="{B01E9D70-B9ED-4D2B-8D7A-F2EBE09CB15E}" type="pres">
      <dgm:prSet presAssocID="{9499A4E0-A651-4188-9BD3-E3EBE949EC29}" presName="tx2" presStyleLbl="revTx" presStyleIdx="20" presStyleCnt="21"/>
      <dgm:spPr/>
      <dgm:t>
        <a:bodyPr/>
        <a:lstStyle/>
        <a:p>
          <a:endParaRPr lang="en-US"/>
        </a:p>
      </dgm:t>
    </dgm:pt>
    <dgm:pt modelId="{B102A8BB-8CB7-4F1F-A430-5280D29A8D88}" type="pres">
      <dgm:prSet presAssocID="{9499A4E0-A651-4188-9BD3-E3EBE949EC29}" presName="vert2" presStyleCnt="0"/>
      <dgm:spPr/>
    </dgm:pt>
    <dgm:pt modelId="{52D295CE-DD36-4208-8CD7-1293151ACD00}" type="pres">
      <dgm:prSet presAssocID="{9499A4E0-A651-4188-9BD3-E3EBE949EC29}" presName="thinLine2b" presStyleLbl="callout" presStyleIdx="17" presStyleCnt="18"/>
      <dgm:spPr/>
    </dgm:pt>
    <dgm:pt modelId="{42B08775-771E-4238-A079-AFE84686AF66}" type="pres">
      <dgm:prSet presAssocID="{9499A4E0-A651-4188-9BD3-E3EBE949EC29}" presName="vertSpace2b" presStyleCnt="0"/>
      <dgm:spPr/>
    </dgm:pt>
  </dgm:ptLst>
  <dgm:cxnLst>
    <dgm:cxn modelId="{CDC03E0A-73FA-48CD-96AE-CE38CE47F055}" type="presOf" srcId="{5B998589-C56D-472B-8EB2-BD6CE1134295}" destId="{3C0F895C-C117-4F8C-BB43-4863E9FC150A}" srcOrd="0" destOrd="0" presId="urn:microsoft.com/office/officeart/2008/layout/LinedList"/>
    <dgm:cxn modelId="{D38492A2-58FD-4ADD-BD3F-0F38189F44ED}" type="presOf" srcId="{4B8B1F31-215B-4258-BF8F-8D22DC8D82A2}" destId="{7EC8404D-E43B-43AE-A967-C3B07BB882FE}" srcOrd="0" destOrd="0" presId="urn:microsoft.com/office/officeart/2008/layout/LinedList"/>
    <dgm:cxn modelId="{BA7BCF70-6C2F-41D0-8718-479B1803693E}" type="presOf" srcId="{1628862E-26A2-49ED-848F-31C352666DC2}" destId="{70CD758C-7550-4965-83B2-98D318287071}" srcOrd="0" destOrd="0" presId="urn:microsoft.com/office/officeart/2008/layout/LinedList"/>
    <dgm:cxn modelId="{923A0949-1670-4729-BB63-ACBE7B77ECC7}" srcId="{13E5C4E1-D14E-4F48-8E54-F2AAA216FEDC}" destId="{B87D99BA-16BD-4D60-8115-CD4ED19DEB7B}" srcOrd="4" destOrd="0" parTransId="{FC2473E1-C0F6-41E3-903C-F985024802EB}" sibTransId="{41BD25BD-784C-4B9F-8CFF-B468514B47E0}"/>
    <dgm:cxn modelId="{FEABFC12-BBBC-49C1-8BAF-82B899793A5E}" srcId="{B1F3A8F7-6569-42B5-8B7F-B9F9AB468CC1}" destId="{E908F090-AAD1-4090-B217-EB6ACD05B3E2}" srcOrd="0" destOrd="0" parTransId="{85857AE4-EAFF-4382-9A25-D79274F2B0A8}" sibTransId="{DA79056E-BC30-492D-B870-AD000242352F}"/>
    <dgm:cxn modelId="{396F0677-3517-4354-9A2B-9A641A361267}" srcId="{D027F2AE-F6B7-4ADF-B973-74CE42C7B1AE}" destId="{4B8B1F31-215B-4258-BF8F-8D22DC8D82A2}" srcOrd="4" destOrd="0" parTransId="{92A747AC-D405-453D-BF1B-6F82DEE3F81D}" sibTransId="{48A3D2F0-05DD-44A9-BF3F-6CA094B2C173}"/>
    <dgm:cxn modelId="{F384F37E-DFAE-47D6-8785-604A52DCC8AB}" type="presOf" srcId="{15F24C55-9966-45D5-A7F7-DB8EC711311C}" destId="{727358CF-B8BD-4559-8656-6638389E87E6}" srcOrd="0" destOrd="0" presId="urn:microsoft.com/office/officeart/2008/layout/LinedList"/>
    <dgm:cxn modelId="{EFFC8FDC-426E-432A-B534-7CD758AB69FB}" srcId="{13E5C4E1-D14E-4F48-8E54-F2AAA216FEDC}" destId="{45FB8C8B-61E7-4AF2-8BC7-763F3EAE1EFE}" srcOrd="5" destOrd="0" parTransId="{7FD04B85-8A75-456F-B360-77EBAC230480}" sibTransId="{74050BA9-2BC6-4809-ADCA-2B5C0DFDD99D}"/>
    <dgm:cxn modelId="{7BBB37FC-8CA7-4FC7-A731-7DDE392DAF27}" type="presOf" srcId="{9C645D24-6F5F-4ED2-8615-52B199A9B488}" destId="{A8F8E3B2-BE93-451B-B504-6FBF3FEBF782}" srcOrd="0" destOrd="0" presId="urn:microsoft.com/office/officeart/2008/layout/LinedList"/>
    <dgm:cxn modelId="{D3B507FC-D7F3-4536-B346-5ACFF455F7A7}" type="presOf" srcId="{9D6B7FEA-A10F-4AD3-9FD7-2D30ECE97429}" destId="{3E997A06-3443-48A5-89B3-13AEB9636A64}" srcOrd="0" destOrd="0" presId="urn:microsoft.com/office/officeart/2008/layout/LinedList"/>
    <dgm:cxn modelId="{10C38164-60D7-437D-A5C5-077DB95C2879}" srcId="{13E5C4E1-D14E-4F48-8E54-F2AAA216FEDC}" destId="{1628862E-26A2-49ED-848F-31C352666DC2}" srcOrd="3" destOrd="0" parTransId="{3C3DDC5F-B096-48B0-AB43-F86294927BB5}" sibTransId="{8E1E2A40-8743-47CD-A05C-D2F0A4BFFF3D}"/>
    <dgm:cxn modelId="{296196F6-7DA7-4002-A78E-A30AE441C555}" srcId="{D027F2AE-F6B7-4ADF-B973-74CE42C7B1AE}" destId="{9499A4E0-A651-4188-9BD3-E3EBE949EC29}" srcOrd="5" destOrd="0" parTransId="{D3A47242-9CC8-4A32-A939-F6634173C575}" sibTransId="{C827BD75-D7C3-48FD-A247-94222CA3F162}"/>
    <dgm:cxn modelId="{A0121F5C-94C1-455A-A81D-347536213E95}" srcId="{D027F2AE-F6B7-4ADF-B973-74CE42C7B1AE}" destId="{15F24C55-9966-45D5-A7F7-DB8EC711311C}" srcOrd="2" destOrd="0" parTransId="{C641E421-C377-4918-86C8-A57B8F9CB9AC}" sibTransId="{D2652549-7E76-49B5-97B3-E6EC7B14D633}"/>
    <dgm:cxn modelId="{C2E548AF-1CFA-42DC-8943-F1629FDDFF76}" srcId="{13E5C4E1-D14E-4F48-8E54-F2AAA216FEDC}" destId="{D15B68F9-8956-426A-9D99-2F5A8CCFF478}" srcOrd="1" destOrd="0" parTransId="{D2C25839-1208-40CF-A7C5-25FDBA6E56C2}" sibTransId="{FB99471D-EDD9-4AC2-A51F-042BA8656B49}"/>
    <dgm:cxn modelId="{F1AF7848-07F2-4605-B56E-CD157F51D4B9}" type="presOf" srcId="{E33FFAB4-01C1-4673-BA21-EAC41ADE7209}" destId="{E440C848-75CE-4884-9C69-C973FD3258BB}" srcOrd="0" destOrd="0" presId="urn:microsoft.com/office/officeart/2008/layout/LinedList"/>
    <dgm:cxn modelId="{EE18562E-672E-48A8-90A8-28F935663E10}" srcId="{B1F3A8F7-6569-42B5-8B7F-B9F9AB468CC1}" destId="{5B998589-C56D-472B-8EB2-BD6CE1134295}" srcOrd="1" destOrd="0" parTransId="{20A52B5F-1E38-47CB-9471-EDB608FFD6F1}" sibTransId="{7205FBC2-4D73-49B7-8CA2-8997219AB5FD}"/>
    <dgm:cxn modelId="{B0B4E4C6-FE76-4371-90E3-D49BB610B6E4}" srcId="{B1F3A8F7-6569-42B5-8B7F-B9F9AB468CC1}" destId="{183024EF-D2DF-4AF9-BC6D-52E612B23B21}" srcOrd="2" destOrd="0" parTransId="{DC1E792E-C8B8-4A68-8A46-AF50B1686B6B}" sibTransId="{E98FE84A-4790-4833-B827-870EE1B9DC91}"/>
    <dgm:cxn modelId="{95BD2FBB-7315-48DB-B4A6-62C82C54575B}" srcId="{543B3598-A892-4ADC-9656-84936FF5A2CB}" destId="{D027F2AE-F6B7-4ADF-B973-74CE42C7B1AE}" srcOrd="2" destOrd="0" parTransId="{1103FFD4-781B-4C90-9847-EE780DB85FD0}" sibTransId="{8E01290A-AD77-4714-A1BB-C0F252C94209}"/>
    <dgm:cxn modelId="{0B95C428-7E4C-4A6B-90D2-F90678D6B13E}" srcId="{D027F2AE-F6B7-4ADF-B973-74CE42C7B1AE}" destId="{DE8C609C-50DF-46AC-AD8E-E49D6E3957A3}" srcOrd="1" destOrd="0" parTransId="{D0216B28-8B9D-4F46-8DA7-4E67088C7FDA}" sibTransId="{3A7DFF1A-FF29-433D-899F-113C2D16F473}"/>
    <dgm:cxn modelId="{12568279-5E90-46D1-89D3-FA29B23CE3F7}" type="presOf" srcId="{5073D471-DDAA-4FAA-8116-73917B4710AA}" destId="{7CBF2269-B128-43D0-AC21-2E372D95770E}" srcOrd="0" destOrd="0" presId="urn:microsoft.com/office/officeart/2008/layout/LinedList"/>
    <dgm:cxn modelId="{D8C649BE-B582-4202-B621-3357C341F8AD}" type="presOf" srcId="{183024EF-D2DF-4AF9-BC6D-52E612B23B21}" destId="{627395FA-B01B-4FDF-9E79-D67A47A05FDF}" srcOrd="0" destOrd="0" presId="urn:microsoft.com/office/officeart/2008/layout/LinedList"/>
    <dgm:cxn modelId="{049D3711-6E3C-4BA6-A064-C3DC9C67451E}" srcId="{543B3598-A892-4ADC-9656-84936FF5A2CB}" destId="{13E5C4E1-D14E-4F48-8E54-F2AAA216FEDC}" srcOrd="1" destOrd="0" parTransId="{C73DA6E7-805D-4721-81C2-4501BC7B2A3D}" sibTransId="{F1355A26-9A0B-44AB-8E9C-9F411ABEE96C}"/>
    <dgm:cxn modelId="{D88C8FB9-EA08-457F-AEE6-4EAF7ADCA9FA}" type="presOf" srcId="{3ADDC44C-137F-42E2-B0F4-941985FC4291}" destId="{DFA286D0-53AE-49F3-806F-A8E203B77DD1}" srcOrd="0" destOrd="0" presId="urn:microsoft.com/office/officeart/2008/layout/LinedList"/>
    <dgm:cxn modelId="{09E8DA0C-7C1F-467B-86ED-64347CB192E0}" srcId="{13E5C4E1-D14E-4F48-8E54-F2AAA216FEDC}" destId="{5073D471-DDAA-4FAA-8116-73917B4710AA}" srcOrd="0" destOrd="0" parTransId="{039FDC6E-177A-4375-A46A-C32159117FEF}" sibTransId="{8CA42032-D6EC-4FCE-9E33-31A5DEFEC0EC}"/>
    <dgm:cxn modelId="{A657B915-EF8D-42F2-9199-D64777175E0D}" type="presOf" srcId="{D027F2AE-F6B7-4ADF-B973-74CE42C7B1AE}" destId="{7A936E9D-17ED-4719-98C4-717A426E9F57}" srcOrd="0" destOrd="0" presId="urn:microsoft.com/office/officeart/2008/layout/LinedList"/>
    <dgm:cxn modelId="{12C18686-508E-4E72-BB80-16AB2C24B28C}" type="presOf" srcId="{B87D99BA-16BD-4D60-8115-CD4ED19DEB7B}" destId="{538B4C64-237C-4791-9D07-966E00E430A1}" srcOrd="0" destOrd="0" presId="urn:microsoft.com/office/officeart/2008/layout/LinedList"/>
    <dgm:cxn modelId="{E6BC8A1B-BDAE-4CE6-A9D0-70B2B9FAB357}" type="presOf" srcId="{9499A4E0-A651-4188-9BD3-E3EBE949EC29}" destId="{B01E9D70-B9ED-4D2B-8D7A-F2EBE09CB15E}" srcOrd="0" destOrd="0" presId="urn:microsoft.com/office/officeart/2008/layout/LinedList"/>
    <dgm:cxn modelId="{57440AC8-851B-42F9-AF8B-4414C73CB158}" srcId="{B1F3A8F7-6569-42B5-8B7F-B9F9AB468CC1}" destId="{B1DF5890-3337-4E38-B2FB-51B1A97F30DB}" srcOrd="3" destOrd="0" parTransId="{98E3D6C7-8D85-4790-B6E0-39EB699E5444}" sibTransId="{5BD2BD6D-F2E7-4EDD-A953-1C8945B4467C}"/>
    <dgm:cxn modelId="{7F720F63-359C-429C-84C3-10869E82BDE1}" type="presOf" srcId="{543B3598-A892-4ADC-9656-84936FF5A2CB}" destId="{14C48C18-240C-4D4F-AAEC-E82E126585D8}" srcOrd="0" destOrd="0" presId="urn:microsoft.com/office/officeart/2008/layout/LinedList"/>
    <dgm:cxn modelId="{B1F5E725-D247-4EA0-BEFB-BE81046F8A2C}" type="presOf" srcId="{B1DF5890-3337-4E38-B2FB-51B1A97F30DB}" destId="{8366C341-2FB0-43E6-B03D-50241DD5D1C1}" srcOrd="0" destOrd="0" presId="urn:microsoft.com/office/officeart/2008/layout/LinedList"/>
    <dgm:cxn modelId="{5C2E3A76-6EFE-48D0-9BF1-B012ECCDC557}" srcId="{D027F2AE-F6B7-4ADF-B973-74CE42C7B1AE}" destId="{E33FFAB4-01C1-4673-BA21-EAC41ADE7209}" srcOrd="3" destOrd="0" parTransId="{77C009EB-8599-4B6B-8337-E9D0C3B695F6}" sibTransId="{83BC7E63-C606-4044-8F25-371CC55F9F82}"/>
    <dgm:cxn modelId="{EFC22F02-A452-45EF-97EE-98AD0256838F}" type="presOf" srcId="{D15B68F9-8956-426A-9D99-2F5A8CCFF478}" destId="{CBE880D3-A9AB-4885-ACD4-0C36C8A7C89C}" srcOrd="0" destOrd="0" presId="urn:microsoft.com/office/officeart/2008/layout/LinedList"/>
    <dgm:cxn modelId="{DAAD3E7D-468A-4875-BD29-87A935A23BDC}" type="presOf" srcId="{DE8C609C-50DF-46AC-AD8E-E49D6E3957A3}" destId="{3F2CE8A7-A6A1-48B7-91C0-85E1BDCF6769}" srcOrd="0" destOrd="0" presId="urn:microsoft.com/office/officeart/2008/layout/LinedList"/>
    <dgm:cxn modelId="{970CEC3A-4309-4052-881D-FA64F100EFB4}" srcId="{B1F3A8F7-6569-42B5-8B7F-B9F9AB468CC1}" destId="{9D6B7FEA-A10F-4AD3-9FD7-2D30ECE97429}" srcOrd="5" destOrd="0" parTransId="{51FBFCDC-DD43-4225-97AE-013C65825964}" sibTransId="{D3CB2BF4-4ADA-40FC-A9E3-1918D9AE8407}"/>
    <dgm:cxn modelId="{E33E98D1-D9FC-4210-A927-3DD088539530}" srcId="{B1F3A8F7-6569-42B5-8B7F-B9F9AB468CC1}" destId="{9C645D24-6F5F-4ED2-8615-52B199A9B488}" srcOrd="4" destOrd="0" parTransId="{48F8E9C6-60D3-4E04-9585-67CC0B0DFEF0}" sibTransId="{DC78A583-CDA7-4F22-8A37-92768303E182}"/>
    <dgm:cxn modelId="{3AFB76AD-F9DB-4848-AAE0-9CE4FAAF38FD}" srcId="{D027F2AE-F6B7-4ADF-B973-74CE42C7B1AE}" destId="{3ADDC44C-137F-42E2-B0F4-941985FC4291}" srcOrd="0" destOrd="0" parTransId="{840DF008-90A3-4A8B-9D3A-21D6511B0893}" sibTransId="{F6FDEECC-D388-40AE-A7F9-451C7F0ECEF1}"/>
    <dgm:cxn modelId="{AA77B421-522B-4D28-9083-3B21351D561E}" type="presOf" srcId="{E908F090-AAD1-4090-B217-EB6ACD05B3E2}" destId="{14405ADF-6A52-47D4-B877-E7878FAD3CCC}" srcOrd="0" destOrd="0" presId="urn:microsoft.com/office/officeart/2008/layout/LinedList"/>
    <dgm:cxn modelId="{AC5116B3-08F8-4064-87E1-3444B0444F0D}" type="presOf" srcId="{45FB8C8B-61E7-4AF2-8BC7-763F3EAE1EFE}" destId="{3A2F4641-8570-4D61-BB61-803E2890CA94}" srcOrd="0" destOrd="0" presId="urn:microsoft.com/office/officeart/2008/layout/LinedList"/>
    <dgm:cxn modelId="{67C34674-D33E-4EE6-B4C5-33F3933AE98C}" srcId="{13E5C4E1-D14E-4F48-8E54-F2AAA216FEDC}" destId="{E287ECF9-2143-4E32-8254-76CF98CA4B81}" srcOrd="2" destOrd="0" parTransId="{CD290DF5-76C0-4AD1-9D68-D7C3069B60E5}" sibTransId="{C46580F1-F4BF-4E1C-A771-027CF6ADFCF5}"/>
    <dgm:cxn modelId="{C57F9826-431A-4964-B59B-351DC45A49B6}" type="presOf" srcId="{13E5C4E1-D14E-4F48-8E54-F2AAA216FEDC}" destId="{395E1491-AA94-47A1-980B-B6B837A3333B}" srcOrd="0" destOrd="0" presId="urn:microsoft.com/office/officeart/2008/layout/LinedList"/>
    <dgm:cxn modelId="{858119D8-EEA1-480B-95E8-7B47AD314307}" type="presOf" srcId="{B1F3A8F7-6569-42B5-8B7F-B9F9AB468CC1}" destId="{30DF530A-7B8D-4DF8-9D68-74286F405CF2}" srcOrd="0" destOrd="0" presId="urn:microsoft.com/office/officeart/2008/layout/LinedList"/>
    <dgm:cxn modelId="{E802FB91-90D3-4BDA-935A-9CC540747816}" type="presOf" srcId="{E287ECF9-2143-4E32-8254-76CF98CA4B81}" destId="{CDCC26C6-4051-4032-9CFF-EC392354617A}" srcOrd="0" destOrd="0" presId="urn:microsoft.com/office/officeart/2008/layout/LinedList"/>
    <dgm:cxn modelId="{58F3F3D4-2069-4964-A5E4-E1875BD9CFC3}" srcId="{543B3598-A892-4ADC-9656-84936FF5A2CB}" destId="{B1F3A8F7-6569-42B5-8B7F-B9F9AB468CC1}" srcOrd="0" destOrd="0" parTransId="{390E3355-944F-4B4E-8E78-B6C97A6A26BD}" sibTransId="{8FA27DD5-79BC-48E4-8CA1-542F5AC2C137}"/>
    <dgm:cxn modelId="{7AA3DE7D-C269-467E-A605-4F615D22B654}" type="presParOf" srcId="{14C48C18-240C-4D4F-AAEC-E82E126585D8}" destId="{10B56745-5542-4DBC-991B-8FACCB4D9A47}" srcOrd="0" destOrd="0" presId="urn:microsoft.com/office/officeart/2008/layout/LinedList"/>
    <dgm:cxn modelId="{101C70BB-99BF-4149-BF8B-E862462D7D09}" type="presParOf" srcId="{14C48C18-240C-4D4F-AAEC-E82E126585D8}" destId="{D95EE111-6FF2-442C-8BBE-1B10FB10BF7D}" srcOrd="1" destOrd="0" presId="urn:microsoft.com/office/officeart/2008/layout/LinedList"/>
    <dgm:cxn modelId="{531C28A4-D4D7-46D0-B69B-41F9AFE9B555}" type="presParOf" srcId="{D95EE111-6FF2-442C-8BBE-1B10FB10BF7D}" destId="{30DF530A-7B8D-4DF8-9D68-74286F405CF2}" srcOrd="0" destOrd="0" presId="urn:microsoft.com/office/officeart/2008/layout/LinedList"/>
    <dgm:cxn modelId="{87C595E7-A7CA-4D14-97AF-2795774FEA63}" type="presParOf" srcId="{D95EE111-6FF2-442C-8BBE-1B10FB10BF7D}" destId="{1B1DFB26-7495-43EE-87BF-27079405724E}" srcOrd="1" destOrd="0" presId="urn:microsoft.com/office/officeart/2008/layout/LinedList"/>
    <dgm:cxn modelId="{4AF7BE44-EFCD-42FC-96B3-F5C710218F2B}" type="presParOf" srcId="{1B1DFB26-7495-43EE-87BF-27079405724E}" destId="{D8575063-37F2-4D74-BFFB-2395BAFCDE3A}" srcOrd="0" destOrd="0" presId="urn:microsoft.com/office/officeart/2008/layout/LinedList"/>
    <dgm:cxn modelId="{6557C47E-07A1-4611-8CCB-B1F88BD0B334}" type="presParOf" srcId="{1B1DFB26-7495-43EE-87BF-27079405724E}" destId="{8E7A8AB2-28CA-47BF-8D72-A61A56C7D4DE}" srcOrd="1" destOrd="0" presId="urn:microsoft.com/office/officeart/2008/layout/LinedList"/>
    <dgm:cxn modelId="{E0CB5684-BE73-468B-AB12-C4621D26CA3B}" type="presParOf" srcId="{8E7A8AB2-28CA-47BF-8D72-A61A56C7D4DE}" destId="{B381505E-1E63-409E-9AF8-FF87858E8597}" srcOrd="0" destOrd="0" presId="urn:microsoft.com/office/officeart/2008/layout/LinedList"/>
    <dgm:cxn modelId="{FA84AD85-CC67-4F17-9F9A-69B2B83F6FEF}" type="presParOf" srcId="{8E7A8AB2-28CA-47BF-8D72-A61A56C7D4DE}" destId="{14405ADF-6A52-47D4-B877-E7878FAD3CCC}" srcOrd="1" destOrd="0" presId="urn:microsoft.com/office/officeart/2008/layout/LinedList"/>
    <dgm:cxn modelId="{9CF7C477-FF5A-442A-9E40-9D53F08FCB29}" type="presParOf" srcId="{8E7A8AB2-28CA-47BF-8D72-A61A56C7D4DE}" destId="{E0E12FB8-094D-4205-A59B-994BE0274485}" srcOrd="2" destOrd="0" presId="urn:microsoft.com/office/officeart/2008/layout/LinedList"/>
    <dgm:cxn modelId="{B060F524-8D8A-4A85-9C16-1B83DB74CA9B}" type="presParOf" srcId="{1B1DFB26-7495-43EE-87BF-27079405724E}" destId="{B3C835AA-BD32-417E-BC35-0753D9058438}" srcOrd="2" destOrd="0" presId="urn:microsoft.com/office/officeart/2008/layout/LinedList"/>
    <dgm:cxn modelId="{8C2FFA1E-E6FE-4608-8265-35AEA7B18E30}" type="presParOf" srcId="{1B1DFB26-7495-43EE-87BF-27079405724E}" destId="{AD8C7E6C-4A62-4DF6-A50B-33726CB40D9A}" srcOrd="3" destOrd="0" presId="urn:microsoft.com/office/officeart/2008/layout/LinedList"/>
    <dgm:cxn modelId="{1A5863A5-0753-4FE9-B8F5-775080D09BA6}" type="presParOf" srcId="{1B1DFB26-7495-43EE-87BF-27079405724E}" destId="{3F77C2ED-BDEC-4793-B9DF-1FA5D0257A66}" srcOrd="4" destOrd="0" presId="urn:microsoft.com/office/officeart/2008/layout/LinedList"/>
    <dgm:cxn modelId="{CCD3C72E-545A-4FDD-9727-6E8258012067}" type="presParOf" srcId="{3F77C2ED-BDEC-4793-B9DF-1FA5D0257A66}" destId="{1D01A904-09E2-4F7D-89E5-2FEE217E7A6A}" srcOrd="0" destOrd="0" presId="urn:microsoft.com/office/officeart/2008/layout/LinedList"/>
    <dgm:cxn modelId="{44BAF12C-CF2B-469E-94EE-C542AFF619A7}" type="presParOf" srcId="{3F77C2ED-BDEC-4793-B9DF-1FA5D0257A66}" destId="{3C0F895C-C117-4F8C-BB43-4863E9FC150A}" srcOrd="1" destOrd="0" presId="urn:microsoft.com/office/officeart/2008/layout/LinedList"/>
    <dgm:cxn modelId="{FADB9922-E89A-43A2-B828-90D1F076B6E1}" type="presParOf" srcId="{3F77C2ED-BDEC-4793-B9DF-1FA5D0257A66}" destId="{885C730B-9D96-4F7C-B62B-35A349CC8018}" srcOrd="2" destOrd="0" presId="urn:microsoft.com/office/officeart/2008/layout/LinedList"/>
    <dgm:cxn modelId="{31DD6943-9DC1-4623-A5B7-086D8A42B0BB}" type="presParOf" srcId="{1B1DFB26-7495-43EE-87BF-27079405724E}" destId="{4C36B417-D6DE-4C23-AE00-D93AB62E4C07}" srcOrd="5" destOrd="0" presId="urn:microsoft.com/office/officeart/2008/layout/LinedList"/>
    <dgm:cxn modelId="{0070077B-01DF-4084-8A7E-8DF57916FA5E}" type="presParOf" srcId="{1B1DFB26-7495-43EE-87BF-27079405724E}" destId="{8F781380-199C-48C2-988F-3F9B731C4E17}" srcOrd="6" destOrd="0" presId="urn:microsoft.com/office/officeart/2008/layout/LinedList"/>
    <dgm:cxn modelId="{7594DF3C-E84E-4A45-B42B-6B779435BF57}" type="presParOf" srcId="{1B1DFB26-7495-43EE-87BF-27079405724E}" destId="{9FDB598F-2F7C-4373-B27A-C5AD7F9C3BD7}" srcOrd="7" destOrd="0" presId="urn:microsoft.com/office/officeart/2008/layout/LinedList"/>
    <dgm:cxn modelId="{79807F85-477A-45EF-8702-9E17C9AA5912}" type="presParOf" srcId="{9FDB598F-2F7C-4373-B27A-C5AD7F9C3BD7}" destId="{4BF3A093-56CF-4395-846C-7F21F2474A3C}" srcOrd="0" destOrd="0" presId="urn:microsoft.com/office/officeart/2008/layout/LinedList"/>
    <dgm:cxn modelId="{08A6D19A-A139-497F-8770-A63EE1B95EEB}" type="presParOf" srcId="{9FDB598F-2F7C-4373-B27A-C5AD7F9C3BD7}" destId="{627395FA-B01B-4FDF-9E79-D67A47A05FDF}" srcOrd="1" destOrd="0" presId="urn:microsoft.com/office/officeart/2008/layout/LinedList"/>
    <dgm:cxn modelId="{CDB50D58-6A46-4282-9CAF-263083985C69}" type="presParOf" srcId="{9FDB598F-2F7C-4373-B27A-C5AD7F9C3BD7}" destId="{24357239-1A12-4B08-BDEE-9E1B6858E6D9}" srcOrd="2" destOrd="0" presId="urn:microsoft.com/office/officeart/2008/layout/LinedList"/>
    <dgm:cxn modelId="{92F1C307-1C56-4E56-AE4F-6D8C4B86AFD8}" type="presParOf" srcId="{1B1DFB26-7495-43EE-87BF-27079405724E}" destId="{6992FCC6-C770-43AF-9E3E-1803A06694B5}" srcOrd="8" destOrd="0" presId="urn:microsoft.com/office/officeart/2008/layout/LinedList"/>
    <dgm:cxn modelId="{6F44CCF8-D903-48D0-9CA9-46069C120EEF}" type="presParOf" srcId="{1B1DFB26-7495-43EE-87BF-27079405724E}" destId="{6DC29611-2BD7-4769-9DA7-AAE459A1FB27}" srcOrd="9" destOrd="0" presId="urn:microsoft.com/office/officeart/2008/layout/LinedList"/>
    <dgm:cxn modelId="{C917DC90-4DE1-40B3-86F5-1605AB3A9A85}" type="presParOf" srcId="{1B1DFB26-7495-43EE-87BF-27079405724E}" destId="{9FCA83AA-4A7F-4E07-9C81-3F535C7C7386}" srcOrd="10" destOrd="0" presId="urn:microsoft.com/office/officeart/2008/layout/LinedList"/>
    <dgm:cxn modelId="{10155FE0-64E8-418C-A508-116CFD69EE60}" type="presParOf" srcId="{9FCA83AA-4A7F-4E07-9C81-3F535C7C7386}" destId="{04313472-6254-4E89-BDFA-6518CD06FCC6}" srcOrd="0" destOrd="0" presId="urn:microsoft.com/office/officeart/2008/layout/LinedList"/>
    <dgm:cxn modelId="{CE69E145-ECD1-4730-8CA3-B199BBDB893D}" type="presParOf" srcId="{9FCA83AA-4A7F-4E07-9C81-3F535C7C7386}" destId="{8366C341-2FB0-43E6-B03D-50241DD5D1C1}" srcOrd="1" destOrd="0" presId="urn:microsoft.com/office/officeart/2008/layout/LinedList"/>
    <dgm:cxn modelId="{A68CADE9-9027-4FEB-B446-B8DD79127E84}" type="presParOf" srcId="{9FCA83AA-4A7F-4E07-9C81-3F535C7C7386}" destId="{6C16463D-815F-4C37-A159-DE6C73E88549}" srcOrd="2" destOrd="0" presId="urn:microsoft.com/office/officeart/2008/layout/LinedList"/>
    <dgm:cxn modelId="{F0B1EC74-BCF3-44BA-BE4E-B24A5AD82D41}" type="presParOf" srcId="{1B1DFB26-7495-43EE-87BF-27079405724E}" destId="{FF7DBF8D-E70F-479B-8DAD-71CCBBE7F1E7}" srcOrd="11" destOrd="0" presId="urn:microsoft.com/office/officeart/2008/layout/LinedList"/>
    <dgm:cxn modelId="{5DF716CA-E8E1-4A28-84F3-D9A00FF3A13C}" type="presParOf" srcId="{1B1DFB26-7495-43EE-87BF-27079405724E}" destId="{EE923FC5-9B40-4389-AC99-B5456D0A87A7}" srcOrd="12" destOrd="0" presId="urn:microsoft.com/office/officeart/2008/layout/LinedList"/>
    <dgm:cxn modelId="{5E7FBB9D-6A02-4997-AB29-3EB34C43ED9C}" type="presParOf" srcId="{1B1DFB26-7495-43EE-87BF-27079405724E}" destId="{52701A87-E02E-4463-952D-F8EE3D02DE29}" srcOrd="13" destOrd="0" presId="urn:microsoft.com/office/officeart/2008/layout/LinedList"/>
    <dgm:cxn modelId="{E1FC6B8E-DC67-4E9E-8EF9-1F79355F2481}" type="presParOf" srcId="{52701A87-E02E-4463-952D-F8EE3D02DE29}" destId="{94E3F400-4BBA-4D3B-85A5-CA61520D5050}" srcOrd="0" destOrd="0" presId="urn:microsoft.com/office/officeart/2008/layout/LinedList"/>
    <dgm:cxn modelId="{7BAFAD6A-EF8D-41D3-B733-CB0A611B42D7}" type="presParOf" srcId="{52701A87-E02E-4463-952D-F8EE3D02DE29}" destId="{A8F8E3B2-BE93-451B-B504-6FBF3FEBF782}" srcOrd="1" destOrd="0" presId="urn:microsoft.com/office/officeart/2008/layout/LinedList"/>
    <dgm:cxn modelId="{761B42D3-B6CB-4301-B83C-9E2DF03F0FAE}" type="presParOf" srcId="{52701A87-E02E-4463-952D-F8EE3D02DE29}" destId="{47778D23-60B5-498D-AE00-56762F7F9F3E}" srcOrd="2" destOrd="0" presId="urn:microsoft.com/office/officeart/2008/layout/LinedList"/>
    <dgm:cxn modelId="{4ADD1E1D-099F-4F12-A317-C4B7166E1122}" type="presParOf" srcId="{1B1DFB26-7495-43EE-87BF-27079405724E}" destId="{C177F2E7-9593-47B7-9AA5-C81504C7A024}" srcOrd="14" destOrd="0" presId="urn:microsoft.com/office/officeart/2008/layout/LinedList"/>
    <dgm:cxn modelId="{F84EAA2E-306A-43A4-9634-2CA940BDB4F8}" type="presParOf" srcId="{1B1DFB26-7495-43EE-87BF-27079405724E}" destId="{C3F7A226-73AA-4253-9D10-D3E1A008FCB2}" srcOrd="15" destOrd="0" presId="urn:microsoft.com/office/officeart/2008/layout/LinedList"/>
    <dgm:cxn modelId="{963A3EA9-105E-45CB-80CE-3BB4E65BD8EE}" type="presParOf" srcId="{1B1DFB26-7495-43EE-87BF-27079405724E}" destId="{895D5666-C6D9-4117-83FE-FACCFFE6E902}" srcOrd="16" destOrd="0" presId="urn:microsoft.com/office/officeart/2008/layout/LinedList"/>
    <dgm:cxn modelId="{0F546084-B599-4B2C-9D04-549484A30DA5}" type="presParOf" srcId="{895D5666-C6D9-4117-83FE-FACCFFE6E902}" destId="{BB5A3F4D-0BEF-4DEF-956E-D45024B19477}" srcOrd="0" destOrd="0" presId="urn:microsoft.com/office/officeart/2008/layout/LinedList"/>
    <dgm:cxn modelId="{84CCA3D4-EB06-485B-8860-690DEE12B23E}" type="presParOf" srcId="{895D5666-C6D9-4117-83FE-FACCFFE6E902}" destId="{3E997A06-3443-48A5-89B3-13AEB9636A64}" srcOrd="1" destOrd="0" presId="urn:microsoft.com/office/officeart/2008/layout/LinedList"/>
    <dgm:cxn modelId="{D47C15D4-22D8-43F0-B597-F0347B2BC60D}" type="presParOf" srcId="{895D5666-C6D9-4117-83FE-FACCFFE6E902}" destId="{86245531-61B9-4896-98EE-7B4A7C2615D8}" srcOrd="2" destOrd="0" presId="urn:microsoft.com/office/officeart/2008/layout/LinedList"/>
    <dgm:cxn modelId="{6AFD0AC9-8EC5-434E-B24E-D25B58685AA8}" type="presParOf" srcId="{1B1DFB26-7495-43EE-87BF-27079405724E}" destId="{5E8AC670-A49D-4D37-820E-11DCA38F1E6D}" srcOrd="17" destOrd="0" presId="urn:microsoft.com/office/officeart/2008/layout/LinedList"/>
    <dgm:cxn modelId="{41C2E0B8-C9B9-4E4E-85A2-52777A3F93A4}" type="presParOf" srcId="{1B1DFB26-7495-43EE-87BF-27079405724E}" destId="{C847096D-F6B4-4E78-81DF-3F98A4F1A6C1}" srcOrd="18" destOrd="0" presId="urn:microsoft.com/office/officeart/2008/layout/LinedList"/>
    <dgm:cxn modelId="{42250277-CE58-4193-BA8F-F2C9C94DBE63}" type="presParOf" srcId="{14C48C18-240C-4D4F-AAEC-E82E126585D8}" destId="{0FAB42F4-2BF3-45FD-A391-1AC8BEFB4AD6}" srcOrd="2" destOrd="0" presId="urn:microsoft.com/office/officeart/2008/layout/LinedList"/>
    <dgm:cxn modelId="{2C0651F6-7F68-4C8B-B863-CF8AC8BE2530}" type="presParOf" srcId="{14C48C18-240C-4D4F-AAEC-E82E126585D8}" destId="{6E78FF75-8B0C-4539-8EC8-CBD18656DD5A}" srcOrd="3" destOrd="0" presId="urn:microsoft.com/office/officeart/2008/layout/LinedList"/>
    <dgm:cxn modelId="{9949B37F-5992-4007-BDA1-3357E91FAB98}" type="presParOf" srcId="{6E78FF75-8B0C-4539-8EC8-CBD18656DD5A}" destId="{395E1491-AA94-47A1-980B-B6B837A3333B}" srcOrd="0" destOrd="0" presId="urn:microsoft.com/office/officeart/2008/layout/LinedList"/>
    <dgm:cxn modelId="{C92FD1F3-E36B-4FEB-B4F6-924B7FD2A283}" type="presParOf" srcId="{6E78FF75-8B0C-4539-8EC8-CBD18656DD5A}" destId="{A5F00F96-965C-42BE-923E-EB4F1251BE02}" srcOrd="1" destOrd="0" presId="urn:microsoft.com/office/officeart/2008/layout/LinedList"/>
    <dgm:cxn modelId="{7C03DCD7-BE09-4C63-B5D6-93654AB3F079}" type="presParOf" srcId="{A5F00F96-965C-42BE-923E-EB4F1251BE02}" destId="{5C12C238-41B7-425C-8C68-3E6FE16C6521}" srcOrd="0" destOrd="0" presId="urn:microsoft.com/office/officeart/2008/layout/LinedList"/>
    <dgm:cxn modelId="{47EE9A1B-1972-44FF-AA30-85749E9BF0F0}" type="presParOf" srcId="{A5F00F96-965C-42BE-923E-EB4F1251BE02}" destId="{A475143E-DC81-4F0F-A5B8-5BC12C7000E8}" srcOrd="1" destOrd="0" presId="urn:microsoft.com/office/officeart/2008/layout/LinedList"/>
    <dgm:cxn modelId="{A2E6956C-563B-4A57-B4B7-F04A49E277BB}" type="presParOf" srcId="{A475143E-DC81-4F0F-A5B8-5BC12C7000E8}" destId="{367C5D0D-8FF6-4239-AB89-2222E71D5B43}" srcOrd="0" destOrd="0" presId="urn:microsoft.com/office/officeart/2008/layout/LinedList"/>
    <dgm:cxn modelId="{BF451579-1059-4317-9725-9ACFFEA9C82A}" type="presParOf" srcId="{A475143E-DC81-4F0F-A5B8-5BC12C7000E8}" destId="{7CBF2269-B128-43D0-AC21-2E372D95770E}" srcOrd="1" destOrd="0" presId="urn:microsoft.com/office/officeart/2008/layout/LinedList"/>
    <dgm:cxn modelId="{C371364A-268D-402B-8C07-01B13C5156D3}" type="presParOf" srcId="{A475143E-DC81-4F0F-A5B8-5BC12C7000E8}" destId="{7B4CADA9-1A8A-4105-AA32-851ADE5D3736}" srcOrd="2" destOrd="0" presId="urn:microsoft.com/office/officeart/2008/layout/LinedList"/>
    <dgm:cxn modelId="{883F29BF-2D38-4D4E-AC93-EB4657A97799}" type="presParOf" srcId="{A5F00F96-965C-42BE-923E-EB4F1251BE02}" destId="{829201BF-6657-43A7-9479-CF70A0076110}" srcOrd="2" destOrd="0" presId="urn:microsoft.com/office/officeart/2008/layout/LinedList"/>
    <dgm:cxn modelId="{BE7CD753-CBAC-4A61-9A1E-78CDEAF1113E}" type="presParOf" srcId="{A5F00F96-965C-42BE-923E-EB4F1251BE02}" destId="{AC97C0AA-2348-4F62-AB1F-4542BFA1905E}" srcOrd="3" destOrd="0" presId="urn:microsoft.com/office/officeart/2008/layout/LinedList"/>
    <dgm:cxn modelId="{01B5D9DC-874C-4FD0-869D-530FB855D8AD}" type="presParOf" srcId="{A5F00F96-965C-42BE-923E-EB4F1251BE02}" destId="{CA285A58-619B-40C0-99BB-E6BCAA0CB8A0}" srcOrd="4" destOrd="0" presId="urn:microsoft.com/office/officeart/2008/layout/LinedList"/>
    <dgm:cxn modelId="{26346832-B507-42AD-9288-9C2D68F141C6}" type="presParOf" srcId="{CA285A58-619B-40C0-99BB-E6BCAA0CB8A0}" destId="{3C38285E-E1CE-47B7-AC9F-78B3B5778C0D}" srcOrd="0" destOrd="0" presId="urn:microsoft.com/office/officeart/2008/layout/LinedList"/>
    <dgm:cxn modelId="{286CEE4E-2A21-4D5C-A309-BB9B66F30DAF}" type="presParOf" srcId="{CA285A58-619B-40C0-99BB-E6BCAA0CB8A0}" destId="{CBE880D3-A9AB-4885-ACD4-0C36C8A7C89C}" srcOrd="1" destOrd="0" presId="urn:microsoft.com/office/officeart/2008/layout/LinedList"/>
    <dgm:cxn modelId="{45E88E05-1284-4B98-B372-AA4BD0A5F817}" type="presParOf" srcId="{CA285A58-619B-40C0-99BB-E6BCAA0CB8A0}" destId="{FC1473D7-9965-4393-B052-B9B1789E186D}" srcOrd="2" destOrd="0" presId="urn:microsoft.com/office/officeart/2008/layout/LinedList"/>
    <dgm:cxn modelId="{0474316B-55C9-412C-AB40-29AABB0C0BB5}" type="presParOf" srcId="{A5F00F96-965C-42BE-923E-EB4F1251BE02}" destId="{1DB5C252-CD3D-4556-9F7E-BFA7EADEADC1}" srcOrd="5" destOrd="0" presId="urn:microsoft.com/office/officeart/2008/layout/LinedList"/>
    <dgm:cxn modelId="{D29E82D8-8F8D-4F24-8FC3-97183209EA2C}" type="presParOf" srcId="{A5F00F96-965C-42BE-923E-EB4F1251BE02}" destId="{4E718006-EDA3-427F-8EA7-47FFC0132E1E}" srcOrd="6" destOrd="0" presId="urn:microsoft.com/office/officeart/2008/layout/LinedList"/>
    <dgm:cxn modelId="{1E380A39-D501-48A1-B5D5-B63E99C28330}" type="presParOf" srcId="{A5F00F96-965C-42BE-923E-EB4F1251BE02}" destId="{A7F4503E-B9E9-4D1E-A596-F902B685927E}" srcOrd="7" destOrd="0" presId="urn:microsoft.com/office/officeart/2008/layout/LinedList"/>
    <dgm:cxn modelId="{F1844495-F573-46FF-8C38-0B5B94D5D6C8}" type="presParOf" srcId="{A7F4503E-B9E9-4D1E-A596-F902B685927E}" destId="{F94A22E6-EA48-4496-921A-ACAEEFA102B4}" srcOrd="0" destOrd="0" presId="urn:microsoft.com/office/officeart/2008/layout/LinedList"/>
    <dgm:cxn modelId="{52E47C14-7238-481A-ADC7-D92C9C46BE9A}" type="presParOf" srcId="{A7F4503E-B9E9-4D1E-A596-F902B685927E}" destId="{CDCC26C6-4051-4032-9CFF-EC392354617A}" srcOrd="1" destOrd="0" presId="urn:microsoft.com/office/officeart/2008/layout/LinedList"/>
    <dgm:cxn modelId="{F529827D-8247-4514-8C11-70AC31658EE4}" type="presParOf" srcId="{A7F4503E-B9E9-4D1E-A596-F902B685927E}" destId="{3F5B54CB-D4D6-45DC-8962-AC97C0A641AC}" srcOrd="2" destOrd="0" presId="urn:microsoft.com/office/officeart/2008/layout/LinedList"/>
    <dgm:cxn modelId="{DD12FCCE-AB1D-4637-94F9-0A54F908403B}" type="presParOf" srcId="{A5F00F96-965C-42BE-923E-EB4F1251BE02}" destId="{CD47A4E4-6279-48B7-A38F-001B2C927C9B}" srcOrd="8" destOrd="0" presId="urn:microsoft.com/office/officeart/2008/layout/LinedList"/>
    <dgm:cxn modelId="{C051A910-1A3C-47FE-8717-B09330ECDCBD}" type="presParOf" srcId="{A5F00F96-965C-42BE-923E-EB4F1251BE02}" destId="{9BFED3F4-1C5E-4433-A99A-EE7F9DCAAA82}" srcOrd="9" destOrd="0" presId="urn:microsoft.com/office/officeart/2008/layout/LinedList"/>
    <dgm:cxn modelId="{2A1B8ACC-0C40-492A-A815-FBDF3E087F64}" type="presParOf" srcId="{A5F00F96-965C-42BE-923E-EB4F1251BE02}" destId="{2838ECB9-79AA-4BCB-ABBB-C856373D8A4D}" srcOrd="10" destOrd="0" presId="urn:microsoft.com/office/officeart/2008/layout/LinedList"/>
    <dgm:cxn modelId="{7E6D31C2-C240-45AA-BCD3-95C46EC06427}" type="presParOf" srcId="{2838ECB9-79AA-4BCB-ABBB-C856373D8A4D}" destId="{CE358945-4442-4D50-A30B-746ED6426FCD}" srcOrd="0" destOrd="0" presId="urn:microsoft.com/office/officeart/2008/layout/LinedList"/>
    <dgm:cxn modelId="{FC4ACBA6-5D5D-4430-8C37-45EA97D3AAE6}" type="presParOf" srcId="{2838ECB9-79AA-4BCB-ABBB-C856373D8A4D}" destId="{70CD758C-7550-4965-83B2-98D318287071}" srcOrd="1" destOrd="0" presId="urn:microsoft.com/office/officeart/2008/layout/LinedList"/>
    <dgm:cxn modelId="{208BB131-2086-490E-B655-E7ABED570D63}" type="presParOf" srcId="{2838ECB9-79AA-4BCB-ABBB-C856373D8A4D}" destId="{F9AE101E-F360-4F95-8E94-FE2EC1E78E68}" srcOrd="2" destOrd="0" presId="urn:microsoft.com/office/officeart/2008/layout/LinedList"/>
    <dgm:cxn modelId="{68EE7EF0-A22F-43EB-B1F8-68EA2A9C566F}" type="presParOf" srcId="{A5F00F96-965C-42BE-923E-EB4F1251BE02}" destId="{7D25C4A6-2C09-43C4-9C6C-E65DA15D9391}" srcOrd="11" destOrd="0" presId="urn:microsoft.com/office/officeart/2008/layout/LinedList"/>
    <dgm:cxn modelId="{E877DEEB-C153-4F01-8084-E75E29C44C1C}" type="presParOf" srcId="{A5F00F96-965C-42BE-923E-EB4F1251BE02}" destId="{E6BA2D42-3387-41A5-A1F8-3483373A2FD7}" srcOrd="12" destOrd="0" presId="urn:microsoft.com/office/officeart/2008/layout/LinedList"/>
    <dgm:cxn modelId="{8605517C-0309-41F5-A123-CA9ECADBADE9}" type="presParOf" srcId="{A5F00F96-965C-42BE-923E-EB4F1251BE02}" destId="{75C0BF9F-9E2E-4A6B-82FF-A57D0668C1C7}" srcOrd="13" destOrd="0" presId="urn:microsoft.com/office/officeart/2008/layout/LinedList"/>
    <dgm:cxn modelId="{0D783897-3049-4944-8E1A-854B640E3A7B}" type="presParOf" srcId="{75C0BF9F-9E2E-4A6B-82FF-A57D0668C1C7}" destId="{7FEFD7DD-42D7-4DCB-A573-7CD292E78450}" srcOrd="0" destOrd="0" presId="urn:microsoft.com/office/officeart/2008/layout/LinedList"/>
    <dgm:cxn modelId="{10F65A50-72AC-42B1-BDEF-C3E3025A9451}" type="presParOf" srcId="{75C0BF9F-9E2E-4A6B-82FF-A57D0668C1C7}" destId="{538B4C64-237C-4791-9D07-966E00E430A1}" srcOrd="1" destOrd="0" presId="urn:microsoft.com/office/officeart/2008/layout/LinedList"/>
    <dgm:cxn modelId="{E302D7EF-B148-4F0E-B66C-3F6D6188EBA0}" type="presParOf" srcId="{75C0BF9F-9E2E-4A6B-82FF-A57D0668C1C7}" destId="{257472E1-E860-4EA3-B8BC-DECE144466AC}" srcOrd="2" destOrd="0" presId="urn:microsoft.com/office/officeart/2008/layout/LinedList"/>
    <dgm:cxn modelId="{BF8A4F2C-614D-4912-9B53-2FE68A506743}" type="presParOf" srcId="{A5F00F96-965C-42BE-923E-EB4F1251BE02}" destId="{892F9D01-0F29-42A0-A57E-A509AFD6F82B}" srcOrd="14" destOrd="0" presId="urn:microsoft.com/office/officeart/2008/layout/LinedList"/>
    <dgm:cxn modelId="{F5F08B98-54B1-462A-A5F4-9CF85C5453C7}" type="presParOf" srcId="{A5F00F96-965C-42BE-923E-EB4F1251BE02}" destId="{308F5A08-0A6C-448F-B94F-A9E204AB9797}" srcOrd="15" destOrd="0" presId="urn:microsoft.com/office/officeart/2008/layout/LinedList"/>
    <dgm:cxn modelId="{97CA06DF-748C-4364-B5A6-E621F51556CC}" type="presParOf" srcId="{A5F00F96-965C-42BE-923E-EB4F1251BE02}" destId="{F48209C7-3C69-4030-9238-CD824506811D}" srcOrd="16" destOrd="0" presId="urn:microsoft.com/office/officeart/2008/layout/LinedList"/>
    <dgm:cxn modelId="{E3197168-3F59-42EC-B2DA-DE1ED6D78668}" type="presParOf" srcId="{F48209C7-3C69-4030-9238-CD824506811D}" destId="{93C5F6A2-3A5F-4EB0-BE5F-2DE042B446FE}" srcOrd="0" destOrd="0" presId="urn:microsoft.com/office/officeart/2008/layout/LinedList"/>
    <dgm:cxn modelId="{AB523861-2170-4272-8FDE-16723E266449}" type="presParOf" srcId="{F48209C7-3C69-4030-9238-CD824506811D}" destId="{3A2F4641-8570-4D61-BB61-803E2890CA94}" srcOrd="1" destOrd="0" presId="urn:microsoft.com/office/officeart/2008/layout/LinedList"/>
    <dgm:cxn modelId="{F738DBDF-E8A0-41BE-8537-9B4556563BC4}" type="presParOf" srcId="{F48209C7-3C69-4030-9238-CD824506811D}" destId="{70F7856F-F74F-4789-A8C5-76EDA3516CD9}" srcOrd="2" destOrd="0" presId="urn:microsoft.com/office/officeart/2008/layout/LinedList"/>
    <dgm:cxn modelId="{748EF68E-8371-4C96-887E-0B16FB1EB377}" type="presParOf" srcId="{A5F00F96-965C-42BE-923E-EB4F1251BE02}" destId="{5DC7D4CE-BD49-4FD1-BC1F-799CAF5D26AF}" srcOrd="17" destOrd="0" presId="urn:microsoft.com/office/officeart/2008/layout/LinedList"/>
    <dgm:cxn modelId="{47F04535-8237-480B-A052-27A534674EB6}" type="presParOf" srcId="{A5F00F96-965C-42BE-923E-EB4F1251BE02}" destId="{FEF69C3D-E527-4BF4-BEEA-AFFD1383930F}" srcOrd="18" destOrd="0" presId="urn:microsoft.com/office/officeart/2008/layout/LinedList"/>
    <dgm:cxn modelId="{424B2D92-8FDC-419E-95DE-E192C512C345}" type="presParOf" srcId="{14C48C18-240C-4D4F-AAEC-E82E126585D8}" destId="{4B7D005F-C713-4642-A602-AED2FF60D07A}" srcOrd="4" destOrd="0" presId="urn:microsoft.com/office/officeart/2008/layout/LinedList"/>
    <dgm:cxn modelId="{943A7B5E-019C-43D5-8497-9D3D698F64C8}" type="presParOf" srcId="{14C48C18-240C-4D4F-AAEC-E82E126585D8}" destId="{2C4A44FE-B855-4F46-BABB-CCC38ED080C5}" srcOrd="5" destOrd="0" presId="urn:microsoft.com/office/officeart/2008/layout/LinedList"/>
    <dgm:cxn modelId="{AAC78C15-006F-4412-A715-694CDB26A03F}" type="presParOf" srcId="{2C4A44FE-B855-4F46-BABB-CCC38ED080C5}" destId="{7A936E9D-17ED-4719-98C4-717A426E9F57}" srcOrd="0" destOrd="0" presId="urn:microsoft.com/office/officeart/2008/layout/LinedList"/>
    <dgm:cxn modelId="{F5F3E49D-CAF6-4C03-90F6-594EEEAAFA4E}" type="presParOf" srcId="{2C4A44FE-B855-4F46-BABB-CCC38ED080C5}" destId="{A325A16B-5290-4CEC-9DEE-84AEF95C8FF9}" srcOrd="1" destOrd="0" presId="urn:microsoft.com/office/officeart/2008/layout/LinedList"/>
    <dgm:cxn modelId="{3D4DB488-532E-4A1E-9FB4-C70F0FB5AD7A}" type="presParOf" srcId="{A325A16B-5290-4CEC-9DEE-84AEF95C8FF9}" destId="{4D70EAC3-6694-475F-9205-52A63CC716F6}" srcOrd="0" destOrd="0" presId="urn:microsoft.com/office/officeart/2008/layout/LinedList"/>
    <dgm:cxn modelId="{CD7BA794-4A79-4F69-B8BF-1F25FD4694E5}" type="presParOf" srcId="{A325A16B-5290-4CEC-9DEE-84AEF95C8FF9}" destId="{C8D26ABC-30B5-48C8-A0F9-287BE2CC5538}" srcOrd="1" destOrd="0" presId="urn:microsoft.com/office/officeart/2008/layout/LinedList"/>
    <dgm:cxn modelId="{D695F496-2242-4EAC-9729-500040E98849}" type="presParOf" srcId="{C8D26ABC-30B5-48C8-A0F9-287BE2CC5538}" destId="{F4990B04-4FDD-4EE2-B46F-ADCC3FC5DB3E}" srcOrd="0" destOrd="0" presId="urn:microsoft.com/office/officeart/2008/layout/LinedList"/>
    <dgm:cxn modelId="{F20EDC5B-BD85-4AE5-BEBB-7767E1962915}" type="presParOf" srcId="{C8D26ABC-30B5-48C8-A0F9-287BE2CC5538}" destId="{DFA286D0-53AE-49F3-806F-A8E203B77DD1}" srcOrd="1" destOrd="0" presId="urn:microsoft.com/office/officeart/2008/layout/LinedList"/>
    <dgm:cxn modelId="{0F159D47-D72B-493D-A91C-376C464FDCEF}" type="presParOf" srcId="{C8D26ABC-30B5-48C8-A0F9-287BE2CC5538}" destId="{071BD3EB-0B02-4A7D-908E-303EEB830964}" srcOrd="2" destOrd="0" presId="urn:microsoft.com/office/officeart/2008/layout/LinedList"/>
    <dgm:cxn modelId="{173029F4-29F9-413E-BEAB-05B457193745}" type="presParOf" srcId="{A325A16B-5290-4CEC-9DEE-84AEF95C8FF9}" destId="{3E5E619C-4561-4685-BE5D-E78E20680CB7}" srcOrd="2" destOrd="0" presId="urn:microsoft.com/office/officeart/2008/layout/LinedList"/>
    <dgm:cxn modelId="{831054DD-63A1-4434-B2AF-36D8BA356FC9}" type="presParOf" srcId="{A325A16B-5290-4CEC-9DEE-84AEF95C8FF9}" destId="{71864077-E137-4D17-8267-60C75441C283}" srcOrd="3" destOrd="0" presId="urn:microsoft.com/office/officeart/2008/layout/LinedList"/>
    <dgm:cxn modelId="{FEC7ADE1-05C3-4C95-AA7A-C3A2EF7141B8}" type="presParOf" srcId="{A325A16B-5290-4CEC-9DEE-84AEF95C8FF9}" destId="{D488190E-61A6-4C2A-993A-2054DE04C6EC}" srcOrd="4" destOrd="0" presId="urn:microsoft.com/office/officeart/2008/layout/LinedList"/>
    <dgm:cxn modelId="{92C192D7-EFD8-4AC1-92E2-B0C395BF39C0}" type="presParOf" srcId="{D488190E-61A6-4C2A-993A-2054DE04C6EC}" destId="{C20396A2-D355-4DA6-A3E5-D0AA28F5B1A7}" srcOrd="0" destOrd="0" presId="urn:microsoft.com/office/officeart/2008/layout/LinedList"/>
    <dgm:cxn modelId="{594E80EF-A5EA-43AF-8466-7E72F283DC8D}" type="presParOf" srcId="{D488190E-61A6-4C2A-993A-2054DE04C6EC}" destId="{3F2CE8A7-A6A1-48B7-91C0-85E1BDCF6769}" srcOrd="1" destOrd="0" presId="urn:microsoft.com/office/officeart/2008/layout/LinedList"/>
    <dgm:cxn modelId="{36AD103A-93E5-40FE-82D6-9FA0D4F37D9C}" type="presParOf" srcId="{D488190E-61A6-4C2A-993A-2054DE04C6EC}" destId="{9F7A8272-0FF2-49EA-8213-04B68CA43290}" srcOrd="2" destOrd="0" presId="urn:microsoft.com/office/officeart/2008/layout/LinedList"/>
    <dgm:cxn modelId="{A2F71672-D73E-43EB-91A3-3C02A07C4DA9}" type="presParOf" srcId="{A325A16B-5290-4CEC-9DEE-84AEF95C8FF9}" destId="{14427C09-F5BF-4873-A933-5BAED9BF2C26}" srcOrd="5" destOrd="0" presId="urn:microsoft.com/office/officeart/2008/layout/LinedList"/>
    <dgm:cxn modelId="{26DCB836-CAB4-4228-A44A-19B0C79F6010}" type="presParOf" srcId="{A325A16B-5290-4CEC-9DEE-84AEF95C8FF9}" destId="{EDF9A69C-09A0-4E94-8780-E07C11DD349D}" srcOrd="6" destOrd="0" presId="urn:microsoft.com/office/officeart/2008/layout/LinedList"/>
    <dgm:cxn modelId="{DA56DB5F-D103-4521-963B-09E10898DCE0}" type="presParOf" srcId="{A325A16B-5290-4CEC-9DEE-84AEF95C8FF9}" destId="{5F8D5570-B33A-4C1F-B3CC-1388CC128C7B}" srcOrd="7" destOrd="0" presId="urn:microsoft.com/office/officeart/2008/layout/LinedList"/>
    <dgm:cxn modelId="{C7D04F42-16AC-4A63-942B-990E42FD0EEB}" type="presParOf" srcId="{5F8D5570-B33A-4C1F-B3CC-1388CC128C7B}" destId="{DFEE8EF0-6E3C-4354-A32D-87E49C006360}" srcOrd="0" destOrd="0" presId="urn:microsoft.com/office/officeart/2008/layout/LinedList"/>
    <dgm:cxn modelId="{4BBE3BA5-806A-46D5-92B5-121E9EDB9E9F}" type="presParOf" srcId="{5F8D5570-B33A-4C1F-B3CC-1388CC128C7B}" destId="{727358CF-B8BD-4559-8656-6638389E87E6}" srcOrd="1" destOrd="0" presId="urn:microsoft.com/office/officeart/2008/layout/LinedList"/>
    <dgm:cxn modelId="{902DD3A5-EDE8-41FB-88C2-21F9789DEEA1}" type="presParOf" srcId="{5F8D5570-B33A-4C1F-B3CC-1388CC128C7B}" destId="{D58B3F56-06D4-4606-B4E6-B02EA24EDFDA}" srcOrd="2" destOrd="0" presId="urn:microsoft.com/office/officeart/2008/layout/LinedList"/>
    <dgm:cxn modelId="{9D89EFEB-36AE-45B2-8BF1-1A0576B6C603}" type="presParOf" srcId="{A325A16B-5290-4CEC-9DEE-84AEF95C8FF9}" destId="{8A94B6D9-2CD3-4E0E-B91A-C2E05E3F6A5E}" srcOrd="8" destOrd="0" presId="urn:microsoft.com/office/officeart/2008/layout/LinedList"/>
    <dgm:cxn modelId="{175D0A3A-7607-48CD-9470-3E9A3749E764}" type="presParOf" srcId="{A325A16B-5290-4CEC-9DEE-84AEF95C8FF9}" destId="{FFB8977C-DD09-4697-AC9F-53B7587DF40A}" srcOrd="9" destOrd="0" presId="urn:microsoft.com/office/officeart/2008/layout/LinedList"/>
    <dgm:cxn modelId="{2A3017A8-EE65-494E-A565-873802ACE427}" type="presParOf" srcId="{A325A16B-5290-4CEC-9DEE-84AEF95C8FF9}" destId="{7435689D-05C9-4058-8D8A-48AD11AB33AD}" srcOrd="10" destOrd="0" presId="urn:microsoft.com/office/officeart/2008/layout/LinedList"/>
    <dgm:cxn modelId="{DC990605-924F-47E9-AB77-2B36254FB0AD}" type="presParOf" srcId="{7435689D-05C9-4058-8D8A-48AD11AB33AD}" destId="{DF1661C7-8726-4C6E-8882-F84B09714396}" srcOrd="0" destOrd="0" presId="urn:microsoft.com/office/officeart/2008/layout/LinedList"/>
    <dgm:cxn modelId="{83B11754-A7A5-4D2D-964E-ADF770E12AB2}" type="presParOf" srcId="{7435689D-05C9-4058-8D8A-48AD11AB33AD}" destId="{E440C848-75CE-4884-9C69-C973FD3258BB}" srcOrd="1" destOrd="0" presId="urn:microsoft.com/office/officeart/2008/layout/LinedList"/>
    <dgm:cxn modelId="{890F02FF-AA77-4994-B52F-998CB2729D38}" type="presParOf" srcId="{7435689D-05C9-4058-8D8A-48AD11AB33AD}" destId="{C54F9CC1-FF13-462D-A537-C2BCA4DF6DD0}" srcOrd="2" destOrd="0" presId="urn:microsoft.com/office/officeart/2008/layout/LinedList"/>
    <dgm:cxn modelId="{1FE8E7DF-C177-496D-AE1E-B86F191DB2E0}" type="presParOf" srcId="{A325A16B-5290-4CEC-9DEE-84AEF95C8FF9}" destId="{C24DAD49-D4F2-41D7-BEB6-389D694C2D2E}" srcOrd="11" destOrd="0" presId="urn:microsoft.com/office/officeart/2008/layout/LinedList"/>
    <dgm:cxn modelId="{45CFD2AC-AC5F-439C-AF2E-0BF4EDD3D682}" type="presParOf" srcId="{A325A16B-5290-4CEC-9DEE-84AEF95C8FF9}" destId="{AA576E19-2063-48D7-A61E-34C8A35558F2}" srcOrd="12" destOrd="0" presId="urn:microsoft.com/office/officeart/2008/layout/LinedList"/>
    <dgm:cxn modelId="{B37632F8-2EB9-4A81-92E5-669BE7E71E58}" type="presParOf" srcId="{A325A16B-5290-4CEC-9DEE-84AEF95C8FF9}" destId="{1D31912B-7F3A-414B-950B-E7373B252426}" srcOrd="13" destOrd="0" presId="urn:microsoft.com/office/officeart/2008/layout/LinedList"/>
    <dgm:cxn modelId="{239E8A35-00B1-4599-B755-D32987B3B330}" type="presParOf" srcId="{1D31912B-7F3A-414B-950B-E7373B252426}" destId="{61DEDFE4-7404-4B87-8F87-C0B0E8E768CC}" srcOrd="0" destOrd="0" presId="urn:microsoft.com/office/officeart/2008/layout/LinedList"/>
    <dgm:cxn modelId="{BA3271DF-A17D-4DFF-AEE1-FA79E78AEB0B}" type="presParOf" srcId="{1D31912B-7F3A-414B-950B-E7373B252426}" destId="{7EC8404D-E43B-43AE-A967-C3B07BB882FE}" srcOrd="1" destOrd="0" presId="urn:microsoft.com/office/officeart/2008/layout/LinedList"/>
    <dgm:cxn modelId="{7C2EDB95-0258-44D1-89DA-7CAD836771A4}" type="presParOf" srcId="{1D31912B-7F3A-414B-950B-E7373B252426}" destId="{985B9776-B270-4B55-82BC-D25CABEE9AAE}" srcOrd="2" destOrd="0" presId="urn:microsoft.com/office/officeart/2008/layout/LinedList"/>
    <dgm:cxn modelId="{1B9F82C9-1405-4264-B548-1B2F95FE9C22}" type="presParOf" srcId="{A325A16B-5290-4CEC-9DEE-84AEF95C8FF9}" destId="{4C0FE3E6-38EA-4E01-B43F-E7DCBEBA2DCC}" srcOrd="14" destOrd="0" presId="urn:microsoft.com/office/officeart/2008/layout/LinedList"/>
    <dgm:cxn modelId="{4893D394-01D2-4978-B295-90F0B9966503}" type="presParOf" srcId="{A325A16B-5290-4CEC-9DEE-84AEF95C8FF9}" destId="{B190B3DE-A479-4A60-8503-F55FCF50EDCA}" srcOrd="15" destOrd="0" presId="urn:microsoft.com/office/officeart/2008/layout/LinedList"/>
    <dgm:cxn modelId="{92E88743-25B6-49ED-82EC-B8956018A085}" type="presParOf" srcId="{A325A16B-5290-4CEC-9DEE-84AEF95C8FF9}" destId="{2DE44AFB-DED6-4528-8ABA-05926F0D0F07}" srcOrd="16" destOrd="0" presId="urn:microsoft.com/office/officeart/2008/layout/LinedList"/>
    <dgm:cxn modelId="{FCE15A1C-C0DD-4112-92D2-E62C348E8C49}" type="presParOf" srcId="{2DE44AFB-DED6-4528-8ABA-05926F0D0F07}" destId="{F3ED12BF-9802-498B-8D2C-3AA862F57B48}" srcOrd="0" destOrd="0" presId="urn:microsoft.com/office/officeart/2008/layout/LinedList"/>
    <dgm:cxn modelId="{181007A4-5510-4957-BC00-12467CB3E1CE}" type="presParOf" srcId="{2DE44AFB-DED6-4528-8ABA-05926F0D0F07}" destId="{B01E9D70-B9ED-4D2B-8D7A-F2EBE09CB15E}" srcOrd="1" destOrd="0" presId="urn:microsoft.com/office/officeart/2008/layout/LinedList"/>
    <dgm:cxn modelId="{9A73FDB4-0C66-4174-91F5-C168B59A6311}" type="presParOf" srcId="{2DE44AFB-DED6-4528-8ABA-05926F0D0F07}" destId="{B102A8BB-8CB7-4F1F-A430-5280D29A8D88}" srcOrd="2" destOrd="0" presId="urn:microsoft.com/office/officeart/2008/layout/LinedList"/>
    <dgm:cxn modelId="{82D6A6EC-D2BB-4B4D-B0F0-76E0039F985F}" type="presParOf" srcId="{A325A16B-5290-4CEC-9DEE-84AEF95C8FF9}" destId="{52D295CE-DD36-4208-8CD7-1293151ACD00}" srcOrd="17" destOrd="0" presId="urn:microsoft.com/office/officeart/2008/layout/LinedList"/>
    <dgm:cxn modelId="{F50E475E-CE23-4089-8AEB-9EE3FD530EAF}" type="presParOf" srcId="{A325A16B-5290-4CEC-9DEE-84AEF95C8FF9}" destId="{42B08775-771E-4238-A079-AFE84686AF66}" srcOrd="18" destOrd="0" presId="urn:microsoft.com/office/officeart/2008/layout/LinedLis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17DF7C-217D-4616-ADB2-3B43AC04A62D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9B3F2B0-6955-46A7-ACF9-605DA291A5EE}">
      <dgm:prSet phldrT="[Text]" custT="1"/>
      <dgm:spPr/>
      <dgm:t>
        <a:bodyPr/>
        <a:lstStyle/>
        <a:p>
          <a:r>
            <a:rPr lang="en-US" sz="1400" dirty="0"/>
            <a:t>Project </a:t>
          </a:r>
        </a:p>
        <a:p>
          <a:r>
            <a:rPr lang="en-US" sz="1400" dirty="0"/>
            <a:t>Director</a:t>
          </a:r>
        </a:p>
      </dgm:t>
    </dgm:pt>
    <dgm:pt modelId="{C90E5258-CA4F-4B0A-B709-F10B48579DDC}" type="parTrans" cxnId="{82420662-1E08-467E-BA83-25EE6C1FE19E}">
      <dgm:prSet/>
      <dgm:spPr/>
      <dgm:t>
        <a:bodyPr/>
        <a:lstStyle/>
        <a:p>
          <a:endParaRPr lang="en-US" sz="1600"/>
        </a:p>
      </dgm:t>
    </dgm:pt>
    <dgm:pt modelId="{0779658F-308D-477B-80A9-0C0064714EC3}" type="sibTrans" cxnId="{82420662-1E08-467E-BA83-25EE6C1FE19E}">
      <dgm:prSet/>
      <dgm:spPr/>
      <dgm:t>
        <a:bodyPr/>
        <a:lstStyle/>
        <a:p>
          <a:endParaRPr lang="en-US" sz="1600"/>
        </a:p>
      </dgm:t>
    </dgm:pt>
    <dgm:pt modelId="{794B64A0-072A-4BB1-941E-EC7E4EC8FA11}" type="asst">
      <dgm:prSet phldrT="[Text]" custT="1"/>
      <dgm:spPr/>
      <dgm:t>
        <a:bodyPr/>
        <a:lstStyle/>
        <a:p>
          <a:r>
            <a:rPr lang="en-US" sz="1400" dirty="0"/>
            <a:t>Project Manager 1</a:t>
          </a:r>
        </a:p>
      </dgm:t>
    </dgm:pt>
    <dgm:pt modelId="{FDF45930-652C-49BF-ABCF-31BB8A316358}" type="parTrans" cxnId="{AC584458-9EAA-44D0-8266-BD4126B5DCEF}">
      <dgm:prSet/>
      <dgm:spPr/>
      <dgm:t>
        <a:bodyPr/>
        <a:lstStyle/>
        <a:p>
          <a:endParaRPr lang="en-US" sz="1600"/>
        </a:p>
      </dgm:t>
    </dgm:pt>
    <dgm:pt modelId="{91E84349-F576-4599-9B75-D7565F150694}" type="sibTrans" cxnId="{AC584458-9EAA-44D0-8266-BD4126B5DCEF}">
      <dgm:prSet/>
      <dgm:spPr/>
      <dgm:t>
        <a:bodyPr/>
        <a:lstStyle/>
        <a:p>
          <a:endParaRPr lang="en-US" sz="1600"/>
        </a:p>
      </dgm:t>
    </dgm:pt>
    <dgm:pt modelId="{DCAE1F02-6BFA-423B-A931-6CCC61E04EC8}" type="asst">
      <dgm:prSet custT="1"/>
      <dgm:spPr/>
      <dgm:t>
        <a:bodyPr/>
        <a:lstStyle/>
        <a:p>
          <a:r>
            <a:rPr lang="en-US" sz="1400" dirty="0"/>
            <a:t>Project Manager 2 </a:t>
          </a:r>
        </a:p>
      </dgm:t>
    </dgm:pt>
    <dgm:pt modelId="{AB173395-4E79-4F1B-84DD-BF4FC7036785}" type="parTrans" cxnId="{5297DE41-EB3B-4831-8952-18F45A00B07F}">
      <dgm:prSet/>
      <dgm:spPr/>
      <dgm:t>
        <a:bodyPr/>
        <a:lstStyle/>
        <a:p>
          <a:endParaRPr lang="en-US" sz="1600"/>
        </a:p>
      </dgm:t>
    </dgm:pt>
    <dgm:pt modelId="{2FF2CA73-4C28-4E7E-8909-C5966313B91F}" type="sibTrans" cxnId="{5297DE41-EB3B-4831-8952-18F45A00B07F}">
      <dgm:prSet/>
      <dgm:spPr/>
      <dgm:t>
        <a:bodyPr/>
        <a:lstStyle/>
        <a:p>
          <a:endParaRPr lang="en-US" sz="1600"/>
        </a:p>
      </dgm:t>
    </dgm:pt>
    <dgm:pt modelId="{5586B5B3-DE4A-4341-8553-5D6CD2F3BD13}" type="asst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Tw Cen MT"/>
              <a:ea typeface="+mn-ea"/>
              <a:cs typeface="+mn-cs"/>
            </a:rPr>
            <a:t>Developer 3</a:t>
          </a:r>
        </a:p>
      </dgm:t>
    </dgm:pt>
    <dgm:pt modelId="{265B227F-D4DC-415A-9B0D-1C3D85213E20}" type="parTrans" cxnId="{E4E36906-EB2D-41FD-AC2B-BC40F8B3445A}">
      <dgm:prSet/>
      <dgm:spPr/>
      <dgm:t>
        <a:bodyPr/>
        <a:lstStyle/>
        <a:p>
          <a:endParaRPr lang="en-US"/>
        </a:p>
      </dgm:t>
    </dgm:pt>
    <dgm:pt modelId="{449E8504-3638-4003-B337-644F18566335}" type="sibTrans" cxnId="{E4E36906-EB2D-41FD-AC2B-BC40F8B3445A}">
      <dgm:prSet/>
      <dgm:spPr/>
      <dgm:t>
        <a:bodyPr/>
        <a:lstStyle/>
        <a:p>
          <a:endParaRPr lang="en-US"/>
        </a:p>
      </dgm:t>
    </dgm:pt>
    <dgm:pt modelId="{20D5D43D-4135-4BAB-B32E-79ED09EEED70}" type="asst">
      <dgm:prSet custT="1"/>
      <dgm:spPr/>
      <dgm:t>
        <a:bodyPr/>
        <a:lstStyle/>
        <a:p>
          <a:r>
            <a:rPr lang="en-US" sz="1400" kern="1200" dirty="0">
              <a:solidFill>
                <a:prstClr val="white"/>
              </a:solidFill>
              <a:latin typeface="Tw Cen MT"/>
              <a:ea typeface="+mn-ea"/>
              <a:cs typeface="+mn-cs"/>
            </a:rPr>
            <a:t>Developer 1 </a:t>
          </a:r>
        </a:p>
      </dgm:t>
    </dgm:pt>
    <dgm:pt modelId="{24BD1F90-5E56-4BDC-A8FD-45379B2B237A}" type="parTrans" cxnId="{157115DE-194E-4228-AD5C-243E69C1451C}">
      <dgm:prSet/>
      <dgm:spPr/>
      <dgm:t>
        <a:bodyPr/>
        <a:lstStyle/>
        <a:p>
          <a:endParaRPr lang="en-US"/>
        </a:p>
      </dgm:t>
    </dgm:pt>
    <dgm:pt modelId="{9BEBFF9D-28A6-49A6-A7E5-1996DB32C181}" type="sibTrans" cxnId="{157115DE-194E-4228-AD5C-243E69C1451C}">
      <dgm:prSet/>
      <dgm:spPr/>
      <dgm:t>
        <a:bodyPr/>
        <a:lstStyle/>
        <a:p>
          <a:endParaRPr lang="en-US"/>
        </a:p>
      </dgm:t>
    </dgm:pt>
    <dgm:pt modelId="{F3FCD6F6-5143-438C-AF2E-4D94B7C33A55}" type="asst">
      <dgm:prSet custT="1"/>
      <dgm:spPr/>
      <dgm:t>
        <a:bodyPr/>
        <a:lstStyle/>
        <a:p>
          <a:r>
            <a:rPr lang="en-US" sz="1400" dirty="0">
              <a:solidFill>
                <a:prstClr val="white"/>
              </a:solidFill>
              <a:latin typeface="Tw Cen MT"/>
              <a:ea typeface="+mn-ea"/>
              <a:cs typeface="+mn-cs"/>
            </a:rPr>
            <a:t>Developer 2 </a:t>
          </a:r>
          <a:endParaRPr lang="en-US" sz="1400" dirty="0"/>
        </a:p>
      </dgm:t>
    </dgm:pt>
    <dgm:pt modelId="{FB5AA4A0-04F7-4177-86F5-F416A1852D33}" type="parTrans" cxnId="{1FD2F715-D51D-48FB-B394-39EFA805858C}">
      <dgm:prSet/>
      <dgm:spPr/>
      <dgm:t>
        <a:bodyPr/>
        <a:lstStyle/>
        <a:p>
          <a:endParaRPr lang="en-US"/>
        </a:p>
      </dgm:t>
    </dgm:pt>
    <dgm:pt modelId="{E95341BC-F0E5-42F5-8FEB-34F3286CF37C}" type="sibTrans" cxnId="{1FD2F715-D51D-48FB-B394-39EFA805858C}">
      <dgm:prSet/>
      <dgm:spPr/>
      <dgm:t>
        <a:bodyPr/>
        <a:lstStyle/>
        <a:p>
          <a:endParaRPr lang="en-US"/>
        </a:p>
      </dgm:t>
    </dgm:pt>
    <dgm:pt modelId="{9E4B9ABD-3939-4B49-87C2-63898CDFAF01}" type="asst">
      <dgm:prSet custT="1"/>
      <dgm:spPr/>
      <dgm:t>
        <a:bodyPr/>
        <a:lstStyle/>
        <a:p>
          <a:pPr>
            <a:buNone/>
          </a:pPr>
          <a:r>
            <a:rPr lang="en-US" sz="1400" dirty="0">
              <a:solidFill>
                <a:prstClr val="white"/>
              </a:solidFill>
              <a:latin typeface="Tw Cen MT"/>
              <a:ea typeface="+mn-ea"/>
              <a:cs typeface="+mn-cs"/>
            </a:rPr>
            <a:t>Developer 4</a:t>
          </a:r>
          <a:endParaRPr lang="en-US" sz="1400" dirty="0"/>
        </a:p>
      </dgm:t>
    </dgm:pt>
    <dgm:pt modelId="{B343874A-2AE4-4C93-A620-57F2F62AB0D3}" type="parTrans" cxnId="{EDBF99DF-6412-48B5-8FCE-72261E3CE50A}">
      <dgm:prSet/>
      <dgm:spPr/>
      <dgm:t>
        <a:bodyPr/>
        <a:lstStyle/>
        <a:p>
          <a:endParaRPr lang="en-US"/>
        </a:p>
      </dgm:t>
    </dgm:pt>
    <dgm:pt modelId="{969EAB5B-5173-4F07-B1BA-3F92B8B25B9F}" type="sibTrans" cxnId="{EDBF99DF-6412-48B5-8FCE-72261E3CE50A}">
      <dgm:prSet/>
      <dgm:spPr/>
      <dgm:t>
        <a:bodyPr/>
        <a:lstStyle/>
        <a:p>
          <a:endParaRPr lang="en-US"/>
        </a:p>
      </dgm:t>
    </dgm:pt>
    <dgm:pt modelId="{8771EAA0-7C2F-4927-8075-2F563876EAB1}" type="pres">
      <dgm:prSet presAssocID="{C817DF7C-217D-4616-ADB2-3B43AC04A62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2F5D111-2B54-473E-A737-8973B2F5F83B}" type="pres">
      <dgm:prSet presAssocID="{69B3F2B0-6955-46A7-ACF9-605DA291A5EE}" presName="hierRoot1" presStyleCnt="0">
        <dgm:presLayoutVars>
          <dgm:hierBranch val="init"/>
        </dgm:presLayoutVars>
      </dgm:prSet>
      <dgm:spPr/>
    </dgm:pt>
    <dgm:pt modelId="{115209DF-2B3B-41D7-B3BC-47B21FD8BB2D}" type="pres">
      <dgm:prSet presAssocID="{69B3F2B0-6955-46A7-ACF9-605DA291A5EE}" presName="rootComposite1" presStyleCnt="0"/>
      <dgm:spPr/>
    </dgm:pt>
    <dgm:pt modelId="{7D934FAE-E423-4B94-BDDA-2B8E0899AE78}" type="pres">
      <dgm:prSet presAssocID="{69B3F2B0-6955-46A7-ACF9-605DA291A5E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D3C3EF-6F3E-4DB8-995F-C259A3DF12A9}" type="pres">
      <dgm:prSet presAssocID="{69B3F2B0-6955-46A7-ACF9-605DA291A5EE}" presName="rootPict1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62BA7AA-3EB5-4524-9E7A-9EED08293864}" type="pres">
      <dgm:prSet presAssocID="{69B3F2B0-6955-46A7-ACF9-605DA291A5E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33DE931-D900-4D10-BF36-C8961D316ECB}" type="pres">
      <dgm:prSet presAssocID="{69B3F2B0-6955-46A7-ACF9-605DA291A5EE}" presName="hierChild2" presStyleCnt="0"/>
      <dgm:spPr/>
    </dgm:pt>
    <dgm:pt modelId="{FFEAF459-D186-455A-BF90-B30775F62B26}" type="pres">
      <dgm:prSet presAssocID="{69B3F2B0-6955-46A7-ACF9-605DA291A5EE}" presName="hierChild3" presStyleCnt="0"/>
      <dgm:spPr/>
    </dgm:pt>
    <dgm:pt modelId="{891F2723-6C7A-4771-B381-07D556E23870}" type="pres">
      <dgm:prSet presAssocID="{FDF45930-652C-49BF-ABCF-31BB8A316358}" presName="Name111" presStyleLbl="parChTrans1D2" presStyleIdx="0" presStyleCnt="2"/>
      <dgm:spPr/>
      <dgm:t>
        <a:bodyPr/>
        <a:lstStyle/>
        <a:p>
          <a:endParaRPr lang="en-US"/>
        </a:p>
      </dgm:t>
    </dgm:pt>
    <dgm:pt modelId="{13243393-E77F-4188-A861-8FD444476C53}" type="pres">
      <dgm:prSet presAssocID="{794B64A0-072A-4BB1-941E-EC7E4EC8FA11}" presName="hierRoot3" presStyleCnt="0">
        <dgm:presLayoutVars>
          <dgm:hierBranch val="init"/>
        </dgm:presLayoutVars>
      </dgm:prSet>
      <dgm:spPr/>
    </dgm:pt>
    <dgm:pt modelId="{E0FF5E0C-F35F-43D7-B42F-570860A20EF1}" type="pres">
      <dgm:prSet presAssocID="{794B64A0-072A-4BB1-941E-EC7E4EC8FA11}" presName="rootComposite3" presStyleCnt="0"/>
      <dgm:spPr/>
    </dgm:pt>
    <dgm:pt modelId="{3A688D97-D105-4985-8524-66FE52E7343A}" type="pres">
      <dgm:prSet presAssocID="{794B64A0-072A-4BB1-941E-EC7E4EC8FA11}" presName="rootText3" presStyleLbl="asst1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56C2DCC-2044-4C2A-98E8-CDF6E6B31402}" type="pres">
      <dgm:prSet presAssocID="{794B64A0-072A-4BB1-941E-EC7E4EC8FA11}" presName="rootPict3" presStyleLbl="alignImgPlac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67CA55FD-FA91-4EDC-B995-47BA60256839}" type="pres">
      <dgm:prSet presAssocID="{794B64A0-072A-4BB1-941E-EC7E4EC8FA11}" presName="rootConnector3" presStyleLbl="asst1" presStyleIdx="0" presStyleCnt="6"/>
      <dgm:spPr/>
      <dgm:t>
        <a:bodyPr/>
        <a:lstStyle/>
        <a:p>
          <a:endParaRPr lang="en-US"/>
        </a:p>
      </dgm:t>
    </dgm:pt>
    <dgm:pt modelId="{31FDA9C7-9E8C-41E2-B604-F923F90590FE}" type="pres">
      <dgm:prSet presAssocID="{794B64A0-072A-4BB1-941E-EC7E4EC8FA11}" presName="hierChild6" presStyleCnt="0"/>
      <dgm:spPr/>
    </dgm:pt>
    <dgm:pt modelId="{60003108-8909-4FFD-8A7D-C0EBD2576470}" type="pres">
      <dgm:prSet presAssocID="{794B64A0-072A-4BB1-941E-EC7E4EC8FA11}" presName="hierChild7" presStyleCnt="0"/>
      <dgm:spPr/>
    </dgm:pt>
    <dgm:pt modelId="{C4A3EC08-08FB-456B-98AB-77F8C2F5239B}" type="pres">
      <dgm:prSet presAssocID="{24BD1F90-5E56-4BDC-A8FD-45379B2B237A}" presName="Name111" presStyleLbl="parChTrans1D3" presStyleIdx="0" presStyleCnt="4"/>
      <dgm:spPr/>
      <dgm:t>
        <a:bodyPr/>
        <a:lstStyle/>
        <a:p>
          <a:endParaRPr lang="en-US"/>
        </a:p>
      </dgm:t>
    </dgm:pt>
    <dgm:pt modelId="{85AED455-748C-432F-BB21-1D29A602FD00}" type="pres">
      <dgm:prSet presAssocID="{20D5D43D-4135-4BAB-B32E-79ED09EEED70}" presName="hierRoot3" presStyleCnt="0">
        <dgm:presLayoutVars>
          <dgm:hierBranch val="init"/>
        </dgm:presLayoutVars>
      </dgm:prSet>
      <dgm:spPr/>
    </dgm:pt>
    <dgm:pt modelId="{23B30BD4-C3C6-4BD9-BCD1-A6D6C1B5084E}" type="pres">
      <dgm:prSet presAssocID="{20D5D43D-4135-4BAB-B32E-79ED09EEED70}" presName="rootComposite3" presStyleCnt="0"/>
      <dgm:spPr/>
    </dgm:pt>
    <dgm:pt modelId="{55D586C0-54EB-45CF-A17E-0C83BCEEEF6C}" type="pres">
      <dgm:prSet presAssocID="{20D5D43D-4135-4BAB-B32E-79ED09EEED70}" presName="rootText3" presStyleLbl="asst1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35B0E7-13D3-4218-B4A1-62D81DB79BD1}" type="pres">
      <dgm:prSet presAssocID="{20D5D43D-4135-4BAB-B32E-79ED09EEED70}" presName="rootPict3" presStyleLbl="alignImgPlace1" presStyleIdx="2" presStyleCnt="7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3A94EF84-2CB5-4195-A442-736C1150979D}" type="pres">
      <dgm:prSet presAssocID="{20D5D43D-4135-4BAB-B32E-79ED09EEED70}" presName="rootConnector3" presStyleLbl="asst1" presStyleIdx="1" presStyleCnt="6"/>
      <dgm:spPr/>
      <dgm:t>
        <a:bodyPr/>
        <a:lstStyle/>
        <a:p>
          <a:endParaRPr lang="en-US"/>
        </a:p>
      </dgm:t>
    </dgm:pt>
    <dgm:pt modelId="{7C7F7C9F-CC60-4CBE-81C4-22D2195B0C6F}" type="pres">
      <dgm:prSet presAssocID="{20D5D43D-4135-4BAB-B32E-79ED09EEED70}" presName="hierChild6" presStyleCnt="0"/>
      <dgm:spPr/>
    </dgm:pt>
    <dgm:pt modelId="{7EA2CB2B-0720-4D35-8426-1487A3579EB2}" type="pres">
      <dgm:prSet presAssocID="{20D5D43D-4135-4BAB-B32E-79ED09EEED70}" presName="hierChild7" presStyleCnt="0"/>
      <dgm:spPr/>
    </dgm:pt>
    <dgm:pt modelId="{ED8045DB-B108-4C44-8AFC-2DB489602543}" type="pres">
      <dgm:prSet presAssocID="{FB5AA4A0-04F7-4177-86F5-F416A1852D33}" presName="Name111" presStyleLbl="parChTrans1D3" presStyleIdx="1" presStyleCnt="4"/>
      <dgm:spPr/>
      <dgm:t>
        <a:bodyPr/>
        <a:lstStyle/>
        <a:p>
          <a:endParaRPr lang="en-US"/>
        </a:p>
      </dgm:t>
    </dgm:pt>
    <dgm:pt modelId="{D6EF7724-E8F5-4618-B688-18D1012FB35B}" type="pres">
      <dgm:prSet presAssocID="{F3FCD6F6-5143-438C-AF2E-4D94B7C33A55}" presName="hierRoot3" presStyleCnt="0">
        <dgm:presLayoutVars>
          <dgm:hierBranch val="init"/>
        </dgm:presLayoutVars>
      </dgm:prSet>
      <dgm:spPr/>
    </dgm:pt>
    <dgm:pt modelId="{26280499-1BB5-40D5-A79B-186D275D6B6E}" type="pres">
      <dgm:prSet presAssocID="{F3FCD6F6-5143-438C-AF2E-4D94B7C33A55}" presName="rootComposite3" presStyleCnt="0"/>
      <dgm:spPr/>
    </dgm:pt>
    <dgm:pt modelId="{2A600E57-0785-4F6C-ABBD-B9B9772E39A6}" type="pres">
      <dgm:prSet presAssocID="{F3FCD6F6-5143-438C-AF2E-4D94B7C33A55}" presName="rootText3" presStyleLbl="asst1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CC3273-D447-4436-B223-72F63E9EB607}" type="pres">
      <dgm:prSet presAssocID="{F3FCD6F6-5143-438C-AF2E-4D94B7C33A55}" presName="rootPict3" presStyleLbl="alignImgPlac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3A5A3AB9-D626-4239-8D3E-B6B273728BDA}" type="pres">
      <dgm:prSet presAssocID="{F3FCD6F6-5143-438C-AF2E-4D94B7C33A55}" presName="rootConnector3" presStyleLbl="asst1" presStyleIdx="2" presStyleCnt="6"/>
      <dgm:spPr/>
      <dgm:t>
        <a:bodyPr/>
        <a:lstStyle/>
        <a:p>
          <a:endParaRPr lang="en-US"/>
        </a:p>
      </dgm:t>
    </dgm:pt>
    <dgm:pt modelId="{3E7E487C-3B05-4D6E-881E-3CEB6E04707E}" type="pres">
      <dgm:prSet presAssocID="{F3FCD6F6-5143-438C-AF2E-4D94B7C33A55}" presName="hierChild6" presStyleCnt="0"/>
      <dgm:spPr/>
    </dgm:pt>
    <dgm:pt modelId="{D759A580-D6E0-4B11-9A06-9EC3225AF1CE}" type="pres">
      <dgm:prSet presAssocID="{F3FCD6F6-5143-438C-AF2E-4D94B7C33A55}" presName="hierChild7" presStyleCnt="0"/>
      <dgm:spPr/>
    </dgm:pt>
    <dgm:pt modelId="{2796AFB9-3A2F-4B6C-8AEB-816290643F88}" type="pres">
      <dgm:prSet presAssocID="{AB173395-4E79-4F1B-84DD-BF4FC7036785}" presName="Name111" presStyleLbl="parChTrans1D2" presStyleIdx="1" presStyleCnt="2"/>
      <dgm:spPr/>
      <dgm:t>
        <a:bodyPr/>
        <a:lstStyle/>
        <a:p>
          <a:endParaRPr lang="en-US"/>
        </a:p>
      </dgm:t>
    </dgm:pt>
    <dgm:pt modelId="{42FDBA7A-EE31-410D-988C-4AE990C7F2C6}" type="pres">
      <dgm:prSet presAssocID="{DCAE1F02-6BFA-423B-A931-6CCC61E04EC8}" presName="hierRoot3" presStyleCnt="0">
        <dgm:presLayoutVars>
          <dgm:hierBranch val="init"/>
        </dgm:presLayoutVars>
      </dgm:prSet>
      <dgm:spPr/>
    </dgm:pt>
    <dgm:pt modelId="{962029A3-CA8F-4865-A398-78B9DDAF291F}" type="pres">
      <dgm:prSet presAssocID="{DCAE1F02-6BFA-423B-A931-6CCC61E04EC8}" presName="rootComposite3" presStyleCnt="0"/>
      <dgm:spPr/>
    </dgm:pt>
    <dgm:pt modelId="{9F6F931F-6377-4AC5-94FB-B07E5F8119B1}" type="pres">
      <dgm:prSet presAssocID="{DCAE1F02-6BFA-423B-A931-6CCC61E04EC8}" presName="rootText3" presStyleLbl="asst1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6E98DD-B971-4D92-AADE-3D11A4DE8BC4}" type="pres">
      <dgm:prSet presAssocID="{DCAE1F02-6BFA-423B-A931-6CCC61E04EC8}" presName="rootPict3" presStyleLbl="alignImgPlac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58A0FD7-A998-4599-983D-A390514A3E8D}" type="pres">
      <dgm:prSet presAssocID="{DCAE1F02-6BFA-423B-A931-6CCC61E04EC8}" presName="rootConnector3" presStyleLbl="asst1" presStyleIdx="3" presStyleCnt="6"/>
      <dgm:spPr/>
      <dgm:t>
        <a:bodyPr/>
        <a:lstStyle/>
        <a:p>
          <a:endParaRPr lang="en-US"/>
        </a:p>
      </dgm:t>
    </dgm:pt>
    <dgm:pt modelId="{2DBA717A-3B24-4BFA-8A7E-EC8A8196FC24}" type="pres">
      <dgm:prSet presAssocID="{DCAE1F02-6BFA-423B-A931-6CCC61E04EC8}" presName="hierChild6" presStyleCnt="0"/>
      <dgm:spPr/>
    </dgm:pt>
    <dgm:pt modelId="{F48C213C-124F-49F3-AFDE-92D7B6F30306}" type="pres">
      <dgm:prSet presAssocID="{DCAE1F02-6BFA-423B-A931-6CCC61E04EC8}" presName="hierChild7" presStyleCnt="0"/>
      <dgm:spPr/>
    </dgm:pt>
    <dgm:pt modelId="{3D51BD0E-C0DC-4851-9FE6-DF881FC6AB64}" type="pres">
      <dgm:prSet presAssocID="{265B227F-D4DC-415A-9B0D-1C3D85213E20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CD964689-C859-43C3-B8EB-225D0397649F}" type="pres">
      <dgm:prSet presAssocID="{5586B5B3-DE4A-4341-8553-5D6CD2F3BD13}" presName="hierRoot3" presStyleCnt="0">
        <dgm:presLayoutVars>
          <dgm:hierBranch val="init"/>
        </dgm:presLayoutVars>
      </dgm:prSet>
      <dgm:spPr/>
    </dgm:pt>
    <dgm:pt modelId="{B93DB7C7-B857-491D-9567-8A94EEC90ADB}" type="pres">
      <dgm:prSet presAssocID="{5586B5B3-DE4A-4341-8553-5D6CD2F3BD13}" presName="rootComposite3" presStyleCnt="0"/>
      <dgm:spPr/>
    </dgm:pt>
    <dgm:pt modelId="{56C129CB-7725-4F96-8395-9472ACB607D7}" type="pres">
      <dgm:prSet presAssocID="{5586B5B3-DE4A-4341-8553-5D6CD2F3BD13}" presName="rootText3" presStyleLbl="asst1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FCA6C8-0455-412D-BC85-1B4A5474FB7D}" type="pres">
      <dgm:prSet presAssocID="{5586B5B3-DE4A-4341-8553-5D6CD2F3BD13}" presName="rootPict3" presStyleLbl="alignImgPlace1" presStyleIdx="5" presStyleCnt="7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9463170-4D27-4F63-8F0F-53DC03C29FC3}" type="pres">
      <dgm:prSet presAssocID="{5586B5B3-DE4A-4341-8553-5D6CD2F3BD13}" presName="rootConnector3" presStyleLbl="asst1" presStyleIdx="4" presStyleCnt="6"/>
      <dgm:spPr/>
      <dgm:t>
        <a:bodyPr/>
        <a:lstStyle/>
        <a:p>
          <a:endParaRPr lang="en-US"/>
        </a:p>
      </dgm:t>
    </dgm:pt>
    <dgm:pt modelId="{08B0DD10-CFCD-4E58-B0C8-8DC9A9765387}" type="pres">
      <dgm:prSet presAssocID="{5586B5B3-DE4A-4341-8553-5D6CD2F3BD13}" presName="hierChild6" presStyleCnt="0"/>
      <dgm:spPr/>
    </dgm:pt>
    <dgm:pt modelId="{18E0B85B-59E9-4B04-8F91-32D1D7CF72B5}" type="pres">
      <dgm:prSet presAssocID="{5586B5B3-DE4A-4341-8553-5D6CD2F3BD13}" presName="hierChild7" presStyleCnt="0"/>
      <dgm:spPr/>
    </dgm:pt>
    <dgm:pt modelId="{6F186549-67FF-4B6E-832B-B542D8F6E295}" type="pres">
      <dgm:prSet presAssocID="{B343874A-2AE4-4C93-A620-57F2F62AB0D3}" presName="Name111" presStyleLbl="parChTrans1D3" presStyleIdx="3" presStyleCnt="4"/>
      <dgm:spPr/>
      <dgm:t>
        <a:bodyPr/>
        <a:lstStyle/>
        <a:p>
          <a:endParaRPr lang="en-US"/>
        </a:p>
      </dgm:t>
    </dgm:pt>
    <dgm:pt modelId="{14D0ED13-EE40-44C5-9374-91B882FCB99F}" type="pres">
      <dgm:prSet presAssocID="{9E4B9ABD-3939-4B49-87C2-63898CDFAF01}" presName="hierRoot3" presStyleCnt="0">
        <dgm:presLayoutVars>
          <dgm:hierBranch val="init"/>
        </dgm:presLayoutVars>
      </dgm:prSet>
      <dgm:spPr/>
    </dgm:pt>
    <dgm:pt modelId="{F9409614-D1CB-450C-9300-A54FCFE6C0F4}" type="pres">
      <dgm:prSet presAssocID="{9E4B9ABD-3939-4B49-87C2-63898CDFAF01}" presName="rootComposite3" presStyleCnt="0"/>
      <dgm:spPr/>
    </dgm:pt>
    <dgm:pt modelId="{6EA4A9F6-B426-4D76-8DC3-B395EADF7168}" type="pres">
      <dgm:prSet presAssocID="{9E4B9ABD-3939-4B49-87C2-63898CDFAF01}" presName="rootText3" presStyleLbl="asst1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841CC1-1E21-4828-BE34-3B410C615C24}" type="pres">
      <dgm:prSet presAssocID="{9E4B9ABD-3939-4B49-87C2-63898CDFAF01}" presName="rootPict3" presStyleLbl="alignImgPlace1" presStyleIdx="6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98230B7-8486-4C77-917F-1468F57BC57E}" type="pres">
      <dgm:prSet presAssocID="{9E4B9ABD-3939-4B49-87C2-63898CDFAF01}" presName="rootConnector3" presStyleLbl="asst1" presStyleIdx="5" presStyleCnt="6"/>
      <dgm:spPr/>
      <dgm:t>
        <a:bodyPr/>
        <a:lstStyle/>
        <a:p>
          <a:endParaRPr lang="en-US"/>
        </a:p>
      </dgm:t>
    </dgm:pt>
    <dgm:pt modelId="{E0E21759-EE6B-4CA7-A2E5-FF44EFB6693D}" type="pres">
      <dgm:prSet presAssocID="{9E4B9ABD-3939-4B49-87C2-63898CDFAF01}" presName="hierChild6" presStyleCnt="0"/>
      <dgm:spPr/>
    </dgm:pt>
    <dgm:pt modelId="{FE36E2C8-DE52-4721-8DB5-3A3C4426AAE7}" type="pres">
      <dgm:prSet presAssocID="{9E4B9ABD-3939-4B49-87C2-63898CDFAF01}" presName="hierChild7" presStyleCnt="0"/>
      <dgm:spPr/>
    </dgm:pt>
  </dgm:ptLst>
  <dgm:cxnLst>
    <dgm:cxn modelId="{2BF5D1D7-D3B7-48F3-9E1C-80A42143D1AB}" type="presOf" srcId="{B343874A-2AE4-4C93-A620-57F2F62AB0D3}" destId="{6F186549-67FF-4B6E-832B-B542D8F6E295}" srcOrd="0" destOrd="0" presId="urn:microsoft.com/office/officeart/2005/8/layout/pictureOrgChart+Icon"/>
    <dgm:cxn modelId="{AC584458-9EAA-44D0-8266-BD4126B5DCEF}" srcId="{69B3F2B0-6955-46A7-ACF9-605DA291A5EE}" destId="{794B64A0-072A-4BB1-941E-EC7E4EC8FA11}" srcOrd="0" destOrd="0" parTransId="{FDF45930-652C-49BF-ABCF-31BB8A316358}" sibTransId="{91E84349-F576-4599-9B75-D7565F150694}"/>
    <dgm:cxn modelId="{82420662-1E08-467E-BA83-25EE6C1FE19E}" srcId="{C817DF7C-217D-4616-ADB2-3B43AC04A62D}" destId="{69B3F2B0-6955-46A7-ACF9-605DA291A5EE}" srcOrd="0" destOrd="0" parTransId="{C90E5258-CA4F-4B0A-B709-F10B48579DDC}" sibTransId="{0779658F-308D-477B-80A9-0C0064714EC3}"/>
    <dgm:cxn modelId="{94EE812F-9419-4D51-B8E1-6A212F28BBB5}" type="presOf" srcId="{69B3F2B0-6955-46A7-ACF9-605DA291A5EE}" destId="{7D934FAE-E423-4B94-BDDA-2B8E0899AE78}" srcOrd="0" destOrd="0" presId="urn:microsoft.com/office/officeart/2005/8/layout/pictureOrgChart+Icon"/>
    <dgm:cxn modelId="{5297DE41-EB3B-4831-8952-18F45A00B07F}" srcId="{69B3F2B0-6955-46A7-ACF9-605DA291A5EE}" destId="{DCAE1F02-6BFA-423B-A931-6CCC61E04EC8}" srcOrd="1" destOrd="0" parTransId="{AB173395-4E79-4F1B-84DD-BF4FC7036785}" sibTransId="{2FF2CA73-4C28-4E7E-8909-C5966313B91F}"/>
    <dgm:cxn modelId="{3D35DF3D-A6B1-4ED9-96FC-4A726F798ECD}" type="presOf" srcId="{20D5D43D-4135-4BAB-B32E-79ED09EEED70}" destId="{3A94EF84-2CB5-4195-A442-736C1150979D}" srcOrd="1" destOrd="0" presId="urn:microsoft.com/office/officeart/2005/8/layout/pictureOrgChart+Icon"/>
    <dgm:cxn modelId="{EDBF99DF-6412-48B5-8FCE-72261E3CE50A}" srcId="{DCAE1F02-6BFA-423B-A931-6CCC61E04EC8}" destId="{9E4B9ABD-3939-4B49-87C2-63898CDFAF01}" srcOrd="1" destOrd="0" parTransId="{B343874A-2AE4-4C93-A620-57F2F62AB0D3}" sibTransId="{969EAB5B-5173-4F07-B1BA-3F92B8B25B9F}"/>
    <dgm:cxn modelId="{7262AB96-C17D-411B-BC65-42213A4523C0}" type="presOf" srcId="{9E4B9ABD-3939-4B49-87C2-63898CDFAF01}" destId="{6EA4A9F6-B426-4D76-8DC3-B395EADF7168}" srcOrd="0" destOrd="0" presId="urn:microsoft.com/office/officeart/2005/8/layout/pictureOrgChart+Icon"/>
    <dgm:cxn modelId="{CEDD0535-9B6B-4E1D-85CD-8853BCEDFE05}" type="presOf" srcId="{C817DF7C-217D-4616-ADB2-3B43AC04A62D}" destId="{8771EAA0-7C2F-4927-8075-2F563876EAB1}" srcOrd="0" destOrd="0" presId="urn:microsoft.com/office/officeart/2005/8/layout/pictureOrgChart+Icon"/>
    <dgm:cxn modelId="{157115DE-194E-4228-AD5C-243E69C1451C}" srcId="{794B64A0-072A-4BB1-941E-EC7E4EC8FA11}" destId="{20D5D43D-4135-4BAB-B32E-79ED09EEED70}" srcOrd="0" destOrd="0" parTransId="{24BD1F90-5E56-4BDC-A8FD-45379B2B237A}" sibTransId="{9BEBFF9D-28A6-49A6-A7E5-1996DB32C181}"/>
    <dgm:cxn modelId="{7B4EA163-7A06-46C0-9598-E2D2C210BBC8}" type="presOf" srcId="{DCAE1F02-6BFA-423B-A931-6CCC61E04EC8}" destId="{058A0FD7-A998-4599-983D-A390514A3E8D}" srcOrd="1" destOrd="0" presId="urn:microsoft.com/office/officeart/2005/8/layout/pictureOrgChart+Icon"/>
    <dgm:cxn modelId="{54E16F07-FED5-4E1C-9420-D530B1F16E04}" type="presOf" srcId="{FB5AA4A0-04F7-4177-86F5-F416A1852D33}" destId="{ED8045DB-B108-4C44-8AFC-2DB489602543}" srcOrd="0" destOrd="0" presId="urn:microsoft.com/office/officeart/2005/8/layout/pictureOrgChart+Icon"/>
    <dgm:cxn modelId="{CA71CD34-97B9-49B5-B5FE-505C90913FA1}" type="presOf" srcId="{69B3F2B0-6955-46A7-ACF9-605DA291A5EE}" destId="{A62BA7AA-3EB5-4524-9E7A-9EED08293864}" srcOrd="1" destOrd="0" presId="urn:microsoft.com/office/officeart/2005/8/layout/pictureOrgChart+Icon"/>
    <dgm:cxn modelId="{E36ABF38-2518-45CC-A649-5B6DF499CAE1}" type="presOf" srcId="{5586B5B3-DE4A-4341-8553-5D6CD2F3BD13}" destId="{56C129CB-7725-4F96-8395-9472ACB607D7}" srcOrd="0" destOrd="0" presId="urn:microsoft.com/office/officeart/2005/8/layout/pictureOrgChart+Icon"/>
    <dgm:cxn modelId="{1FD2F715-D51D-48FB-B394-39EFA805858C}" srcId="{794B64A0-072A-4BB1-941E-EC7E4EC8FA11}" destId="{F3FCD6F6-5143-438C-AF2E-4D94B7C33A55}" srcOrd="1" destOrd="0" parTransId="{FB5AA4A0-04F7-4177-86F5-F416A1852D33}" sibTransId="{E95341BC-F0E5-42F5-8FEB-34F3286CF37C}"/>
    <dgm:cxn modelId="{4F70BC9A-51BE-46AA-A35C-44B9B07AF133}" type="presOf" srcId="{265B227F-D4DC-415A-9B0D-1C3D85213E20}" destId="{3D51BD0E-C0DC-4851-9FE6-DF881FC6AB64}" srcOrd="0" destOrd="0" presId="urn:microsoft.com/office/officeart/2005/8/layout/pictureOrgChart+Icon"/>
    <dgm:cxn modelId="{5878847F-3448-4FC6-909F-CEC23799C813}" type="presOf" srcId="{DCAE1F02-6BFA-423B-A931-6CCC61E04EC8}" destId="{9F6F931F-6377-4AC5-94FB-B07E5F8119B1}" srcOrd="0" destOrd="0" presId="urn:microsoft.com/office/officeart/2005/8/layout/pictureOrgChart+Icon"/>
    <dgm:cxn modelId="{3280130E-CF71-4C79-9DAB-9A66F2F8BE86}" type="presOf" srcId="{794B64A0-072A-4BB1-941E-EC7E4EC8FA11}" destId="{3A688D97-D105-4985-8524-66FE52E7343A}" srcOrd="0" destOrd="0" presId="urn:microsoft.com/office/officeart/2005/8/layout/pictureOrgChart+Icon"/>
    <dgm:cxn modelId="{48589CC1-0276-449A-957A-796C6AC1D930}" type="presOf" srcId="{794B64A0-072A-4BB1-941E-EC7E4EC8FA11}" destId="{67CA55FD-FA91-4EDC-B995-47BA60256839}" srcOrd="1" destOrd="0" presId="urn:microsoft.com/office/officeart/2005/8/layout/pictureOrgChart+Icon"/>
    <dgm:cxn modelId="{D93F89D3-9781-4F94-8C96-8A7AA0733C45}" type="presOf" srcId="{9E4B9ABD-3939-4B49-87C2-63898CDFAF01}" destId="{098230B7-8486-4C77-917F-1468F57BC57E}" srcOrd="1" destOrd="0" presId="urn:microsoft.com/office/officeart/2005/8/layout/pictureOrgChart+Icon"/>
    <dgm:cxn modelId="{E2711A4E-36FE-4411-8C2C-F371D48F507A}" type="presOf" srcId="{FDF45930-652C-49BF-ABCF-31BB8A316358}" destId="{891F2723-6C7A-4771-B381-07D556E23870}" srcOrd="0" destOrd="0" presId="urn:microsoft.com/office/officeart/2005/8/layout/pictureOrgChart+Icon"/>
    <dgm:cxn modelId="{7D2AAD65-7873-42AA-AF74-E5DBD302BF1E}" type="presOf" srcId="{F3FCD6F6-5143-438C-AF2E-4D94B7C33A55}" destId="{2A600E57-0785-4F6C-ABBD-B9B9772E39A6}" srcOrd="0" destOrd="0" presId="urn:microsoft.com/office/officeart/2005/8/layout/pictureOrgChart+Icon"/>
    <dgm:cxn modelId="{6375F809-521C-47EE-96A0-C7DE46EBCCD4}" type="presOf" srcId="{5586B5B3-DE4A-4341-8553-5D6CD2F3BD13}" destId="{19463170-4D27-4F63-8F0F-53DC03C29FC3}" srcOrd="1" destOrd="0" presId="urn:microsoft.com/office/officeart/2005/8/layout/pictureOrgChart+Icon"/>
    <dgm:cxn modelId="{F7E8A75E-7C48-451C-B52F-D748719ADAFD}" type="presOf" srcId="{24BD1F90-5E56-4BDC-A8FD-45379B2B237A}" destId="{C4A3EC08-08FB-456B-98AB-77F8C2F5239B}" srcOrd="0" destOrd="0" presId="urn:microsoft.com/office/officeart/2005/8/layout/pictureOrgChart+Icon"/>
    <dgm:cxn modelId="{E4E36906-EB2D-41FD-AC2B-BC40F8B3445A}" srcId="{DCAE1F02-6BFA-423B-A931-6CCC61E04EC8}" destId="{5586B5B3-DE4A-4341-8553-5D6CD2F3BD13}" srcOrd="0" destOrd="0" parTransId="{265B227F-D4DC-415A-9B0D-1C3D85213E20}" sibTransId="{449E8504-3638-4003-B337-644F18566335}"/>
    <dgm:cxn modelId="{56B08657-941C-4E96-B9A5-A74F736C4B32}" type="presOf" srcId="{AB173395-4E79-4F1B-84DD-BF4FC7036785}" destId="{2796AFB9-3A2F-4B6C-8AEB-816290643F88}" srcOrd="0" destOrd="0" presId="urn:microsoft.com/office/officeart/2005/8/layout/pictureOrgChart+Icon"/>
    <dgm:cxn modelId="{BC21BA1C-1070-4C91-9FB6-C311AD7E3F9D}" type="presOf" srcId="{20D5D43D-4135-4BAB-B32E-79ED09EEED70}" destId="{55D586C0-54EB-45CF-A17E-0C83BCEEEF6C}" srcOrd="0" destOrd="0" presId="urn:microsoft.com/office/officeart/2005/8/layout/pictureOrgChart+Icon"/>
    <dgm:cxn modelId="{BEB5015E-3217-4C93-AD09-9424B851D221}" type="presOf" srcId="{F3FCD6F6-5143-438C-AF2E-4D94B7C33A55}" destId="{3A5A3AB9-D626-4239-8D3E-B6B273728BDA}" srcOrd="1" destOrd="0" presId="urn:microsoft.com/office/officeart/2005/8/layout/pictureOrgChart+Icon"/>
    <dgm:cxn modelId="{57404820-CC12-45A6-A72F-34BC63CCE057}" type="presParOf" srcId="{8771EAA0-7C2F-4927-8075-2F563876EAB1}" destId="{82F5D111-2B54-473E-A737-8973B2F5F83B}" srcOrd="0" destOrd="0" presId="urn:microsoft.com/office/officeart/2005/8/layout/pictureOrgChart+Icon"/>
    <dgm:cxn modelId="{10A2E4E5-90C5-4E5C-98DA-1A0089CB2225}" type="presParOf" srcId="{82F5D111-2B54-473E-A737-8973B2F5F83B}" destId="{115209DF-2B3B-41D7-B3BC-47B21FD8BB2D}" srcOrd="0" destOrd="0" presId="urn:microsoft.com/office/officeart/2005/8/layout/pictureOrgChart+Icon"/>
    <dgm:cxn modelId="{B9034768-6900-46E2-9123-8E158E820C06}" type="presParOf" srcId="{115209DF-2B3B-41D7-B3BC-47B21FD8BB2D}" destId="{7D934FAE-E423-4B94-BDDA-2B8E0899AE78}" srcOrd="0" destOrd="0" presId="urn:microsoft.com/office/officeart/2005/8/layout/pictureOrgChart+Icon"/>
    <dgm:cxn modelId="{4389F0CE-A9C4-465A-BBEF-2B2DD722814A}" type="presParOf" srcId="{115209DF-2B3B-41D7-B3BC-47B21FD8BB2D}" destId="{1DD3C3EF-6F3E-4DB8-995F-C259A3DF12A9}" srcOrd="1" destOrd="0" presId="urn:microsoft.com/office/officeart/2005/8/layout/pictureOrgChart+Icon"/>
    <dgm:cxn modelId="{C094BFA0-1CF8-40F3-8D42-FAF8EA62F9DF}" type="presParOf" srcId="{115209DF-2B3B-41D7-B3BC-47B21FD8BB2D}" destId="{A62BA7AA-3EB5-4524-9E7A-9EED08293864}" srcOrd="2" destOrd="0" presId="urn:microsoft.com/office/officeart/2005/8/layout/pictureOrgChart+Icon"/>
    <dgm:cxn modelId="{2A069341-9C5A-4B63-8D55-991A17D0F48B}" type="presParOf" srcId="{82F5D111-2B54-473E-A737-8973B2F5F83B}" destId="{433DE931-D900-4D10-BF36-C8961D316ECB}" srcOrd="1" destOrd="0" presId="urn:microsoft.com/office/officeart/2005/8/layout/pictureOrgChart+Icon"/>
    <dgm:cxn modelId="{CDFB9AEF-A342-4653-A19D-1239B2B569D6}" type="presParOf" srcId="{82F5D111-2B54-473E-A737-8973B2F5F83B}" destId="{FFEAF459-D186-455A-BF90-B30775F62B26}" srcOrd="2" destOrd="0" presId="urn:microsoft.com/office/officeart/2005/8/layout/pictureOrgChart+Icon"/>
    <dgm:cxn modelId="{7C3EA4C1-CD57-469B-9230-8887F3DCC521}" type="presParOf" srcId="{FFEAF459-D186-455A-BF90-B30775F62B26}" destId="{891F2723-6C7A-4771-B381-07D556E23870}" srcOrd="0" destOrd="0" presId="urn:microsoft.com/office/officeart/2005/8/layout/pictureOrgChart+Icon"/>
    <dgm:cxn modelId="{BDCE7FF6-03CF-4EB6-9C06-9E353B88F252}" type="presParOf" srcId="{FFEAF459-D186-455A-BF90-B30775F62B26}" destId="{13243393-E77F-4188-A861-8FD444476C53}" srcOrd="1" destOrd="0" presId="urn:microsoft.com/office/officeart/2005/8/layout/pictureOrgChart+Icon"/>
    <dgm:cxn modelId="{5B829C53-67C5-4B51-A713-B411098729FB}" type="presParOf" srcId="{13243393-E77F-4188-A861-8FD444476C53}" destId="{E0FF5E0C-F35F-43D7-B42F-570860A20EF1}" srcOrd="0" destOrd="0" presId="urn:microsoft.com/office/officeart/2005/8/layout/pictureOrgChart+Icon"/>
    <dgm:cxn modelId="{D0CEC49C-7ACD-4B85-AE7C-D3C15C5EA239}" type="presParOf" srcId="{E0FF5E0C-F35F-43D7-B42F-570860A20EF1}" destId="{3A688D97-D105-4985-8524-66FE52E7343A}" srcOrd="0" destOrd="0" presId="urn:microsoft.com/office/officeart/2005/8/layout/pictureOrgChart+Icon"/>
    <dgm:cxn modelId="{83216955-0572-4FDA-990A-A0E96CA3E2C7}" type="presParOf" srcId="{E0FF5E0C-F35F-43D7-B42F-570860A20EF1}" destId="{156C2DCC-2044-4C2A-98E8-CDF6E6B31402}" srcOrd="1" destOrd="0" presId="urn:microsoft.com/office/officeart/2005/8/layout/pictureOrgChart+Icon"/>
    <dgm:cxn modelId="{50BA3E37-B9AB-43D1-9169-8782AD1DA879}" type="presParOf" srcId="{E0FF5E0C-F35F-43D7-B42F-570860A20EF1}" destId="{67CA55FD-FA91-4EDC-B995-47BA60256839}" srcOrd="2" destOrd="0" presId="urn:microsoft.com/office/officeart/2005/8/layout/pictureOrgChart+Icon"/>
    <dgm:cxn modelId="{CA259B73-A11E-4C2F-B4B1-5787E999C0D8}" type="presParOf" srcId="{13243393-E77F-4188-A861-8FD444476C53}" destId="{31FDA9C7-9E8C-41E2-B604-F923F90590FE}" srcOrd="1" destOrd="0" presId="urn:microsoft.com/office/officeart/2005/8/layout/pictureOrgChart+Icon"/>
    <dgm:cxn modelId="{AC98CC9B-5FC1-490C-83A0-B69E89D53CC1}" type="presParOf" srcId="{13243393-E77F-4188-A861-8FD444476C53}" destId="{60003108-8909-4FFD-8A7D-C0EBD2576470}" srcOrd="2" destOrd="0" presId="urn:microsoft.com/office/officeart/2005/8/layout/pictureOrgChart+Icon"/>
    <dgm:cxn modelId="{61FDDC41-CAB3-4B32-9A64-F779A2F9AB84}" type="presParOf" srcId="{60003108-8909-4FFD-8A7D-C0EBD2576470}" destId="{C4A3EC08-08FB-456B-98AB-77F8C2F5239B}" srcOrd="0" destOrd="0" presId="urn:microsoft.com/office/officeart/2005/8/layout/pictureOrgChart+Icon"/>
    <dgm:cxn modelId="{6D3AF479-A8D0-472D-BC49-40A8973FC8E6}" type="presParOf" srcId="{60003108-8909-4FFD-8A7D-C0EBD2576470}" destId="{85AED455-748C-432F-BB21-1D29A602FD00}" srcOrd="1" destOrd="0" presId="urn:microsoft.com/office/officeart/2005/8/layout/pictureOrgChart+Icon"/>
    <dgm:cxn modelId="{D37CD0E4-91BB-4340-AA5F-B8152C3AA0FD}" type="presParOf" srcId="{85AED455-748C-432F-BB21-1D29A602FD00}" destId="{23B30BD4-C3C6-4BD9-BCD1-A6D6C1B5084E}" srcOrd="0" destOrd="0" presId="urn:microsoft.com/office/officeart/2005/8/layout/pictureOrgChart+Icon"/>
    <dgm:cxn modelId="{478B9BB0-E28A-4518-BD3D-0AF44816EC48}" type="presParOf" srcId="{23B30BD4-C3C6-4BD9-BCD1-A6D6C1B5084E}" destId="{55D586C0-54EB-45CF-A17E-0C83BCEEEF6C}" srcOrd="0" destOrd="0" presId="urn:microsoft.com/office/officeart/2005/8/layout/pictureOrgChart+Icon"/>
    <dgm:cxn modelId="{35A7E982-64C0-4C3C-986F-0DB555327CD6}" type="presParOf" srcId="{23B30BD4-C3C6-4BD9-BCD1-A6D6C1B5084E}" destId="{B135B0E7-13D3-4218-B4A1-62D81DB79BD1}" srcOrd="1" destOrd="0" presId="urn:microsoft.com/office/officeart/2005/8/layout/pictureOrgChart+Icon"/>
    <dgm:cxn modelId="{A07E209A-47E8-4410-9ABC-D1EF9504407D}" type="presParOf" srcId="{23B30BD4-C3C6-4BD9-BCD1-A6D6C1B5084E}" destId="{3A94EF84-2CB5-4195-A442-736C1150979D}" srcOrd="2" destOrd="0" presId="urn:microsoft.com/office/officeart/2005/8/layout/pictureOrgChart+Icon"/>
    <dgm:cxn modelId="{89E16C5D-959B-4329-863B-ACF8EA9F592A}" type="presParOf" srcId="{85AED455-748C-432F-BB21-1D29A602FD00}" destId="{7C7F7C9F-CC60-4CBE-81C4-22D2195B0C6F}" srcOrd="1" destOrd="0" presId="urn:microsoft.com/office/officeart/2005/8/layout/pictureOrgChart+Icon"/>
    <dgm:cxn modelId="{383FD6B9-2E20-47A5-83FC-01CA2BA4E001}" type="presParOf" srcId="{85AED455-748C-432F-BB21-1D29A602FD00}" destId="{7EA2CB2B-0720-4D35-8426-1487A3579EB2}" srcOrd="2" destOrd="0" presId="urn:microsoft.com/office/officeart/2005/8/layout/pictureOrgChart+Icon"/>
    <dgm:cxn modelId="{377CFB5E-38C5-4544-8C3E-668E7D335B1D}" type="presParOf" srcId="{60003108-8909-4FFD-8A7D-C0EBD2576470}" destId="{ED8045DB-B108-4C44-8AFC-2DB489602543}" srcOrd="2" destOrd="0" presId="urn:microsoft.com/office/officeart/2005/8/layout/pictureOrgChart+Icon"/>
    <dgm:cxn modelId="{DE83C43C-AD11-49E2-A3F5-781EB52BFD2D}" type="presParOf" srcId="{60003108-8909-4FFD-8A7D-C0EBD2576470}" destId="{D6EF7724-E8F5-4618-B688-18D1012FB35B}" srcOrd="3" destOrd="0" presId="urn:microsoft.com/office/officeart/2005/8/layout/pictureOrgChart+Icon"/>
    <dgm:cxn modelId="{F2202C79-D335-4651-8AFF-13A973A6FFC1}" type="presParOf" srcId="{D6EF7724-E8F5-4618-B688-18D1012FB35B}" destId="{26280499-1BB5-40D5-A79B-186D275D6B6E}" srcOrd="0" destOrd="0" presId="urn:microsoft.com/office/officeart/2005/8/layout/pictureOrgChart+Icon"/>
    <dgm:cxn modelId="{5E2323DF-9D15-432B-A4D5-CCED910665A0}" type="presParOf" srcId="{26280499-1BB5-40D5-A79B-186D275D6B6E}" destId="{2A600E57-0785-4F6C-ABBD-B9B9772E39A6}" srcOrd="0" destOrd="0" presId="urn:microsoft.com/office/officeart/2005/8/layout/pictureOrgChart+Icon"/>
    <dgm:cxn modelId="{5C1FEDE2-EB6C-40DE-88B9-8884DF597E3F}" type="presParOf" srcId="{26280499-1BB5-40D5-A79B-186D275D6B6E}" destId="{2ECC3273-D447-4436-B223-72F63E9EB607}" srcOrd="1" destOrd="0" presId="urn:microsoft.com/office/officeart/2005/8/layout/pictureOrgChart+Icon"/>
    <dgm:cxn modelId="{7A343CE5-C178-4D4D-A15D-17293064ED84}" type="presParOf" srcId="{26280499-1BB5-40D5-A79B-186D275D6B6E}" destId="{3A5A3AB9-D626-4239-8D3E-B6B273728BDA}" srcOrd="2" destOrd="0" presId="urn:microsoft.com/office/officeart/2005/8/layout/pictureOrgChart+Icon"/>
    <dgm:cxn modelId="{729B1F65-9A28-4536-A5A3-1CF71FEB03F2}" type="presParOf" srcId="{D6EF7724-E8F5-4618-B688-18D1012FB35B}" destId="{3E7E487C-3B05-4D6E-881E-3CEB6E04707E}" srcOrd="1" destOrd="0" presId="urn:microsoft.com/office/officeart/2005/8/layout/pictureOrgChart+Icon"/>
    <dgm:cxn modelId="{CBA868BD-18CE-4CD0-A89C-A11D2DF7C971}" type="presParOf" srcId="{D6EF7724-E8F5-4618-B688-18D1012FB35B}" destId="{D759A580-D6E0-4B11-9A06-9EC3225AF1CE}" srcOrd="2" destOrd="0" presId="urn:microsoft.com/office/officeart/2005/8/layout/pictureOrgChart+Icon"/>
    <dgm:cxn modelId="{8626F421-DF33-49F8-8E6B-CD4B65ECD39F}" type="presParOf" srcId="{FFEAF459-D186-455A-BF90-B30775F62B26}" destId="{2796AFB9-3A2F-4B6C-8AEB-816290643F88}" srcOrd="2" destOrd="0" presId="urn:microsoft.com/office/officeart/2005/8/layout/pictureOrgChart+Icon"/>
    <dgm:cxn modelId="{5980C00B-24B4-4575-8BF5-B4859059F12C}" type="presParOf" srcId="{FFEAF459-D186-455A-BF90-B30775F62B26}" destId="{42FDBA7A-EE31-410D-988C-4AE990C7F2C6}" srcOrd="3" destOrd="0" presId="urn:microsoft.com/office/officeart/2005/8/layout/pictureOrgChart+Icon"/>
    <dgm:cxn modelId="{7E9DE351-8B2B-44F0-9FDB-2133CAEC1406}" type="presParOf" srcId="{42FDBA7A-EE31-410D-988C-4AE990C7F2C6}" destId="{962029A3-CA8F-4865-A398-78B9DDAF291F}" srcOrd="0" destOrd="0" presId="urn:microsoft.com/office/officeart/2005/8/layout/pictureOrgChart+Icon"/>
    <dgm:cxn modelId="{5A59A537-A21C-4D23-B804-3168C378B263}" type="presParOf" srcId="{962029A3-CA8F-4865-A398-78B9DDAF291F}" destId="{9F6F931F-6377-4AC5-94FB-B07E5F8119B1}" srcOrd="0" destOrd="0" presId="urn:microsoft.com/office/officeart/2005/8/layout/pictureOrgChart+Icon"/>
    <dgm:cxn modelId="{39FD97F1-915D-4408-ABC8-7394E04E51FF}" type="presParOf" srcId="{962029A3-CA8F-4865-A398-78B9DDAF291F}" destId="{6E6E98DD-B971-4D92-AADE-3D11A4DE8BC4}" srcOrd="1" destOrd="0" presId="urn:microsoft.com/office/officeart/2005/8/layout/pictureOrgChart+Icon"/>
    <dgm:cxn modelId="{85909261-F6E1-45F1-BC09-B0E2C7A04934}" type="presParOf" srcId="{962029A3-CA8F-4865-A398-78B9DDAF291F}" destId="{058A0FD7-A998-4599-983D-A390514A3E8D}" srcOrd="2" destOrd="0" presId="urn:microsoft.com/office/officeart/2005/8/layout/pictureOrgChart+Icon"/>
    <dgm:cxn modelId="{E6D88F8F-F332-4BB8-A055-987AE2FB7CDE}" type="presParOf" srcId="{42FDBA7A-EE31-410D-988C-4AE990C7F2C6}" destId="{2DBA717A-3B24-4BFA-8A7E-EC8A8196FC24}" srcOrd="1" destOrd="0" presId="urn:microsoft.com/office/officeart/2005/8/layout/pictureOrgChart+Icon"/>
    <dgm:cxn modelId="{C33FBF3D-D1D4-4599-B614-75EBC17984F8}" type="presParOf" srcId="{42FDBA7A-EE31-410D-988C-4AE990C7F2C6}" destId="{F48C213C-124F-49F3-AFDE-92D7B6F30306}" srcOrd="2" destOrd="0" presId="urn:microsoft.com/office/officeart/2005/8/layout/pictureOrgChart+Icon"/>
    <dgm:cxn modelId="{70001DD1-AAAD-453E-86DA-294C70A92005}" type="presParOf" srcId="{F48C213C-124F-49F3-AFDE-92D7B6F30306}" destId="{3D51BD0E-C0DC-4851-9FE6-DF881FC6AB64}" srcOrd="0" destOrd="0" presId="urn:microsoft.com/office/officeart/2005/8/layout/pictureOrgChart+Icon"/>
    <dgm:cxn modelId="{DD5E9EBE-B365-4F36-B6E6-38FD91DD9689}" type="presParOf" srcId="{F48C213C-124F-49F3-AFDE-92D7B6F30306}" destId="{CD964689-C859-43C3-B8EB-225D0397649F}" srcOrd="1" destOrd="0" presId="urn:microsoft.com/office/officeart/2005/8/layout/pictureOrgChart+Icon"/>
    <dgm:cxn modelId="{AED3406B-E178-4415-9807-54C48F95208A}" type="presParOf" srcId="{CD964689-C859-43C3-B8EB-225D0397649F}" destId="{B93DB7C7-B857-491D-9567-8A94EEC90ADB}" srcOrd="0" destOrd="0" presId="urn:microsoft.com/office/officeart/2005/8/layout/pictureOrgChart+Icon"/>
    <dgm:cxn modelId="{CDDC29C7-57ED-4001-8E4D-ADA333F3561E}" type="presParOf" srcId="{B93DB7C7-B857-491D-9567-8A94EEC90ADB}" destId="{56C129CB-7725-4F96-8395-9472ACB607D7}" srcOrd="0" destOrd="0" presId="urn:microsoft.com/office/officeart/2005/8/layout/pictureOrgChart+Icon"/>
    <dgm:cxn modelId="{FA060EDC-02E6-4252-A163-F6D641C29EAD}" type="presParOf" srcId="{B93DB7C7-B857-491D-9567-8A94EEC90ADB}" destId="{66FCA6C8-0455-412D-BC85-1B4A5474FB7D}" srcOrd="1" destOrd="0" presId="urn:microsoft.com/office/officeart/2005/8/layout/pictureOrgChart+Icon"/>
    <dgm:cxn modelId="{BA59E51B-60BC-4EDA-8EB6-FC263959D922}" type="presParOf" srcId="{B93DB7C7-B857-491D-9567-8A94EEC90ADB}" destId="{19463170-4D27-4F63-8F0F-53DC03C29FC3}" srcOrd="2" destOrd="0" presId="urn:microsoft.com/office/officeart/2005/8/layout/pictureOrgChart+Icon"/>
    <dgm:cxn modelId="{235A60FD-2E3C-4F4E-9A5A-2ED16488D613}" type="presParOf" srcId="{CD964689-C859-43C3-B8EB-225D0397649F}" destId="{08B0DD10-CFCD-4E58-B0C8-8DC9A9765387}" srcOrd="1" destOrd="0" presId="urn:microsoft.com/office/officeart/2005/8/layout/pictureOrgChart+Icon"/>
    <dgm:cxn modelId="{A214B933-EADD-4B1C-9AA8-629D99272CD6}" type="presParOf" srcId="{CD964689-C859-43C3-B8EB-225D0397649F}" destId="{18E0B85B-59E9-4B04-8F91-32D1D7CF72B5}" srcOrd="2" destOrd="0" presId="urn:microsoft.com/office/officeart/2005/8/layout/pictureOrgChart+Icon"/>
    <dgm:cxn modelId="{FE99A316-61C0-4BC2-A90E-9FBB22339982}" type="presParOf" srcId="{F48C213C-124F-49F3-AFDE-92D7B6F30306}" destId="{6F186549-67FF-4B6E-832B-B542D8F6E295}" srcOrd="2" destOrd="0" presId="urn:microsoft.com/office/officeart/2005/8/layout/pictureOrgChart+Icon"/>
    <dgm:cxn modelId="{93FE756D-0792-4F1D-B57A-7C93C3DF0052}" type="presParOf" srcId="{F48C213C-124F-49F3-AFDE-92D7B6F30306}" destId="{14D0ED13-EE40-44C5-9374-91B882FCB99F}" srcOrd="3" destOrd="0" presId="urn:microsoft.com/office/officeart/2005/8/layout/pictureOrgChart+Icon"/>
    <dgm:cxn modelId="{19929594-DB01-40C8-B791-AA9FEF4A5503}" type="presParOf" srcId="{14D0ED13-EE40-44C5-9374-91B882FCB99F}" destId="{F9409614-D1CB-450C-9300-A54FCFE6C0F4}" srcOrd="0" destOrd="0" presId="urn:microsoft.com/office/officeart/2005/8/layout/pictureOrgChart+Icon"/>
    <dgm:cxn modelId="{E985F7BE-36B4-45BD-A9E3-CCAE329CF31E}" type="presParOf" srcId="{F9409614-D1CB-450C-9300-A54FCFE6C0F4}" destId="{6EA4A9F6-B426-4D76-8DC3-B395EADF7168}" srcOrd="0" destOrd="0" presId="urn:microsoft.com/office/officeart/2005/8/layout/pictureOrgChart+Icon"/>
    <dgm:cxn modelId="{03AB8255-1150-4359-8525-C5220208A0FA}" type="presParOf" srcId="{F9409614-D1CB-450C-9300-A54FCFE6C0F4}" destId="{06841CC1-1E21-4828-BE34-3B410C615C24}" srcOrd="1" destOrd="0" presId="urn:microsoft.com/office/officeart/2005/8/layout/pictureOrgChart+Icon"/>
    <dgm:cxn modelId="{D41E0289-0E0B-4450-9BA1-C68F2F84D663}" type="presParOf" srcId="{F9409614-D1CB-450C-9300-A54FCFE6C0F4}" destId="{098230B7-8486-4C77-917F-1468F57BC57E}" srcOrd="2" destOrd="0" presId="urn:microsoft.com/office/officeart/2005/8/layout/pictureOrgChart+Icon"/>
    <dgm:cxn modelId="{C5D2B1E8-DF3A-4CB7-B790-78E393AD6E87}" type="presParOf" srcId="{14D0ED13-EE40-44C5-9374-91B882FCB99F}" destId="{E0E21759-EE6B-4CA7-A2E5-FF44EFB6693D}" srcOrd="1" destOrd="0" presId="urn:microsoft.com/office/officeart/2005/8/layout/pictureOrgChart+Icon"/>
    <dgm:cxn modelId="{5304B4BC-2D6A-4D56-AB97-ECFF22CE40F1}" type="presParOf" srcId="{14D0ED13-EE40-44C5-9374-91B882FCB99F}" destId="{FE36E2C8-DE52-4721-8DB5-3A3C4426AAE7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17DF7C-217D-4616-ADB2-3B43AC04A62D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9B3F2B0-6955-46A7-ACF9-605DA291A5EE}">
      <dgm:prSet phldrT="[Text]" custT="1"/>
      <dgm:spPr/>
      <dgm:t>
        <a:bodyPr/>
        <a:lstStyle/>
        <a:p>
          <a:r>
            <a:rPr lang="en-US" sz="1400" dirty="0"/>
            <a:t>CEO</a:t>
          </a:r>
        </a:p>
      </dgm:t>
    </dgm:pt>
    <dgm:pt modelId="{C90E5258-CA4F-4B0A-B709-F10B48579DDC}" type="parTrans" cxnId="{82420662-1E08-467E-BA83-25EE6C1FE19E}">
      <dgm:prSet/>
      <dgm:spPr/>
      <dgm:t>
        <a:bodyPr/>
        <a:lstStyle/>
        <a:p>
          <a:endParaRPr lang="en-US" sz="1600"/>
        </a:p>
      </dgm:t>
    </dgm:pt>
    <dgm:pt modelId="{0779658F-308D-477B-80A9-0C0064714EC3}" type="sibTrans" cxnId="{82420662-1E08-467E-BA83-25EE6C1FE19E}">
      <dgm:prSet/>
      <dgm:spPr/>
      <dgm:t>
        <a:bodyPr/>
        <a:lstStyle/>
        <a:p>
          <a:endParaRPr lang="en-US" sz="1600"/>
        </a:p>
      </dgm:t>
    </dgm:pt>
    <dgm:pt modelId="{81D653A2-837A-47A5-9DD2-061B8F4D8B30}">
      <dgm:prSet phldrT="[Text]" custT="1"/>
      <dgm:spPr/>
      <dgm:t>
        <a:bodyPr/>
        <a:lstStyle/>
        <a:p>
          <a:r>
            <a:rPr lang="en-US" sz="1400" dirty="0"/>
            <a:t>Head of ,,,,,, </a:t>
          </a:r>
        </a:p>
      </dgm:t>
    </dgm:pt>
    <dgm:pt modelId="{FEC38EA7-0016-40A6-90ED-7C0AE5D309EC}" type="parTrans" cxnId="{4B8EC7D0-7FED-4F8E-84DC-C659F6CF530D}">
      <dgm:prSet/>
      <dgm:spPr/>
      <dgm:t>
        <a:bodyPr/>
        <a:lstStyle/>
        <a:p>
          <a:endParaRPr lang="en-US" sz="1600"/>
        </a:p>
      </dgm:t>
    </dgm:pt>
    <dgm:pt modelId="{A21C539C-CB24-4BA7-B74C-8FDA6438704C}" type="sibTrans" cxnId="{4B8EC7D0-7FED-4F8E-84DC-C659F6CF530D}">
      <dgm:prSet/>
      <dgm:spPr/>
      <dgm:t>
        <a:bodyPr/>
        <a:lstStyle/>
        <a:p>
          <a:endParaRPr lang="en-US" sz="1600"/>
        </a:p>
      </dgm:t>
    </dgm:pt>
    <dgm:pt modelId="{563A845C-C185-49D3-9461-E263F123F297}">
      <dgm:prSet phldrT="[Text]" custT="1"/>
      <dgm:spPr/>
      <dgm:t>
        <a:bodyPr/>
        <a:lstStyle/>
        <a:p>
          <a:r>
            <a:rPr lang="en-US" sz="1400" dirty="0"/>
            <a:t>Head of ,,,,</a:t>
          </a:r>
        </a:p>
      </dgm:t>
    </dgm:pt>
    <dgm:pt modelId="{295D6EAF-E720-4C40-908B-3D4FD55541E8}" type="parTrans" cxnId="{B6DB4DE8-1ACC-44FA-9620-E75A889C50B3}">
      <dgm:prSet/>
      <dgm:spPr/>
      <dgm:t>
        <a:bodyPr/>
        <a:lstStyle/>
        <a:p>
          <a:endParaRPr lang="en-US" sz="1600"/>
        </a:p>
      </dgm:t>
    </dgm:pt>
    <dgm:pt modelId="{FB782A98-A337-4B6F-8331-4532C110F0FF}" type="sibTrans" cxnId="{B6DB4DE8-1ACC-44FA-9620-E75A889C50B3}">
      <dgm:prSet/>
      <dgm:spPr/>
      <dgm:t>
        <a:bodyPr/>
        <a:lstStyle/>
        <a:p>
          <a:endParaRPr lang="en-US" sz="1600"/>
        </a:p>
      </dgm:t>
    </dgm:pt>
    <dgm:pt modelId="{10F4C316-FE6C-409F-BDCA-CA02BEDB177B}">
      <dgm:prSet phldrT="[Text]" custT="1"/>
      <dgm:spPr/>
      <dgm:t>
        <a:bodyPr/>
        <a:lstStyle/>
        <a:p>
          <a:r>
            <a:rPr lang="en-US" sz="1400" dirty="0"/>
            <a:t>Head of </a:t>
          </a:r>
        </a:p>
      </dgm:t>
    </dgm:pt>
    <dgm:pt modelId="{120D241A-FD22-4223-B940-9B1CED7416C4}" type="parTrans" cxnId="{A815C87D-445D-4181-AAE3-FCDC1295AEBC}">
      <dgm:prSet/>
      <dgm:spPr/>
      <dgm:t>
        <a:bodyPr/>
        <a:lstStyle/>
        <a:p>
          <a:endParaRPr lang="en-US" sz="1600"/>
        </a:p>
      </dgm:t>
    </dgm:pt>
    <dgm:pt modelId="{0FE4F463-F1D7-4A9F-870C-1FE4E3296DB9}" type="sibTrans" cxnId="{A815C87D-445D-4181-AAE3-FCDC1295AEBC}">
      <dgm:prSet/>
      <dgm:spPr/>
      <dgm:t>
        <a:bodyPr/>
        <a:lstStyle/>
        <a:p>
          <a:endParaRPr lang="en-US" sz="1600"/>
        </a:p>
      </dgm:t>
    </dgm:pt>
    <dgm:pt modelId="{FFE202B2-B3C4-407E-B873-76C8BF8AD378}">
      <dgm:prSet custT="1"/>
      <dgm:spPr/>
      <dgm:t>
        <a:bodyPr/>
        <a:lstStyle/>
        <a:p>
          <a:r>
            <a:rPr lang="en-US" sz="1400" dirty="0"/>
            <a:t>Head of ,,,</a:t>
          </a:r>
        </a:p>
      </dgm:t>
    </dgm:pt>
    <dgm:pt modelId="{91461AEA-7277-4A93-A41B-834294D8F3C5}" type="parTrans" cxnId="{4E507C48-5CBD-4146-8D3C-9A166CA1C365}">
      <dgm:prSet/>
      <dgm:spPr/>
      <dgm:t>
        <a:bodyPr/>
        <a:lstStyle/>
        <a:p>
          <a:endParaRPr lang="en-US" sz="1600"/>
        </a:p>
      </dgm:t>
    </dgm:pt>
    <dgm:pt modelId="{F5C3169F-A65E-4C82-9339-F029DA341E42}" type="sibTrans" cxnId="{4E507C48-5CBD-4146-8D3C-9A166CA1C365}">
      <dgm:prSet/>
      <dgm:spPr/>
      <dgm:t>
        <a:bodyPr/>
        <a:lstStyle/>
        <a:p>
          <a:endParaRPr lang="en-US" sz="1600"/>
        </a:p>
      </dgm:t>
    </dgm:pt>
    <dgm:pt modelId="{B679FF90-16B5-40C1-A60A-5932602F455A}">
      <dgm:prSet custT="1"/>
      <dgm:spPr/>
      <dgm:t>
        <a:bodyPr/>
        <a:lstStyle/>
        <a:p>
          <a:r>
            <a:rPr lang="en-US" sz="1400" dirty="0"/>
            <a:t>Manager</a:t>
          </a:r>
        </a:p>
      </dgm:t>
    </dgm:pt>
    <dgm:pt modelId="{5FD4AC84-F6B3-4FF7-9382-30C9890639F5}" type="parTrans" cxnId="{5CBF69E6-5D58-4C61-8E7A-CFA934D09714}">
      <dgm:prSet/>
      <dgm:spPr/>
      <dgm:t>
        <a:bodyPr/>
        <a:lstStyle/>
        <a:p>
          <a:endParaRPr lang="en-US" sz="1600"/>
        </a:p>
      </dgm:t>
    </dgm:pt>
    <dgm:pt modelId="{96ED5C5E-C4A7-485E-A323-E65CE6BB87DD}" type="sibTrans" cxnId="{5CBF69E6-5D58-4C61-8E7A-CFA934D09714}">
      <dgm:prSet/>
      <dgm:spPr/>
      <dgm:t>
        <a:bodyPr/>
        <a:lstStyle/>
        <a:p>
          <a:endParaRPr lang="en-US" sz="1600"/>
        </a:p>
      </dgm:t>
    </dgm:pt>
    <dgm:pt modelId="{908AC64C-7F3A-4AF1-851B-E5BB4CE9BADE}">
      <dgm:prSet custT="1"/>
      <dgm:spPr/>
      <dgm:t>
        <a:bodyPr/>
        <a:lstStyle/>
        <a:p>
          <a:r>
            <a:rPr lang="en-US" sz="1400" dirty="0"/>
            <a:t>[Text]</a:t>
          </a:r>
        </a:p>
      </dgm:t>
    </dgm:pt>
    <dgm:pt modelId="{508CA157-EF58-4729-B59F-75E3239FB5F4}" type="parTrans" cxnId="{AD6EC6C7-73D1-49DB-862E-538B077400DA}">
      <dgm:prSet/>
      <dgm:spPr/>
      <dgm:t>
        <a:bodyPr/>
        <a:lstStyle/>
        <a:p>
          <a:endParaRPr lang="en-US" sz="1600"/>
        </a:p>
      </dgm:t>
    </dgm:pt>
    <dgm:pt modelId="{B6AD48D4-E55E-4325-B384-819098777A58}" type="sibTrans" cxnId="{AD6EC6C7-73D1-49DB-862E-538B077400DA}">
      <dgm:prSet/>
      <dgm:spPr/>
      <dgm:t>
        <a:bodyPr/>
        <a:lstStyle/>
        <a:p>
          <a:endParaRPr lang="en-US" sz="1600"/>
        </a:p>
      </dgm:t>
    </dgm:pt>
    <dgm:pt modelId="{609408F7-2208-4F21-848E-718EBDC47D11}">
      <dgm:prSet custT="1"/>
      <dgm:spPr/>
      <dgm:t>
        <a:bodyPr/>
        <a:lstStyle/>
        <a:p>
          <a:r>
            <a:rPr lang="en-US" sz="1400" dirty="0"/>
            <a:t>Manager</a:t>
          </a:r>
        </a:p>
      </dgm:t>
    </dgm:pt>
    <dgm:pt modelId="{7A0733DC-1F1A-40A5-A182-A0F7DD9C4474}" type="parTrans" cxnId="{0929C52B-0721-4200-A0CA-2F7760A639D8}">
      <dgm:prSet/>
      <dgm:spPr/>
      <dgm:t>
        <a:bodyPr/>
        <a:lstStyle/>
        <a:p>
          <a:endParaRPr lang="en-US" sz="1600"/>
        </a:p>
      </dgm:t>
    </dgm:pt>
    <dgm:pt modelId="{E825F57B-790D-4219-A445-A690ABDB2479}" type="sibTrans" cxnId="{0929C52B-0721-4200-A0CA-2F7760A639D8}">
      <dgm:prSet/>
      <dgm:spPr/>
      <dgm:t>
        <a:bodyPr/>
        <a:lstStyle/>
        <a:p>
          <a:endParaRPr lang="en-US" sz="1600"/>
        </a:p>
      </dgm:t>
    </dgm:pt>
    <dgm:pt modelId="{579E06F4-A364-416C-A474-3030AE96C830}">
      <dgm:prSet custT="1"/>
      <dgm:spPr/>
      <dgm:t>
        <a:bodyPr/>
        <a:lstStyle/>
        <a:p>
          <a:r>
            <a:rPr lang="en-US" sz="1400" dirty="0"/>
            <a:t>[Text]</a:t>
          </a:r>
        </a:p>
      </dgm:t>
    </dgm:pt>
    <dgm:pt modelId="{7EC5B135-8410-4351-BA83-9FCEE6B73CE7}" type="parTrans" cxnId="{A5634CBB-E0A2-4F42-8F40-14141FAE477E}">
      <dgm:prSet/>
      <dgm:spPr/>
      <dgm:t>
        <a:bodyPr/>
        <a:lstStyle/>
        <a:p>
          <a:endParaRPr lang="en-US" sz="1600"/>
        </a:p>
      </dgm:t>
    </dgm:pt>
    <dgm:pt modelId="{D0F24532-61C4-40E8-AFA9-0911FA4CBD6E}" type="sibTrans" cxnId="{A5634CBB-E0A2-4F42-8F40-14141FAE477E}">
      <dgm:prSet/>
      <dgm:spPr/>
      <dgm:t>
        <a:bodyPr/>
        <a:lstStyle/>
        <a:p>
          <a:endParaRPr lang="en-US" sz="1600"/>
        </a:p>
      </dgm:t>
    </dgm:pt>
    <dgm:pt modelId="{6D92F134-E2F1-4E37-B54A-6005C1B0797F}" type="pres">
      <dgm:prSet presAssocID="{C817DF7C-217D-4616-ADB2-3B43AC04A62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B51910F-E154-4D2E-9F15-94DD181B0361}" type="pres">
      <dgm:prSet presAssocID="{69B3F2B0-6955-46A7-ACF9-605DA291A5EE}" presName="hierRoot1" presStyleCnt="0">
        <dgm:presLayoutVars>
          <dgm:hierBranch val="init"/>
        </dgm:presLayoutVars>
      </dgm:prSet>
      <dgm:spPr/>
    </dgm:pt>
    <dgm:pt modelId="{E250D1DF-FACE-4AE3-95FA-5F09C6CDE268}" type="pres">
      <dgm:prSet presAssocID="{69B3F2B0-6955-46A7-ACF9-605DA291A5EE}" presName="rootComposite1" presStyleCnt="0"/>
      <dgm:spPr/>
    </dgm:pt>
    <dgm:pt modelId="{252B2FB5-14B0-454A-AF54-960F001BC543}" type="pres">
      <dgm:prSet presAssocID="{69B3F2B0-6955-46A7-ACF9-605DA291A5E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A9FA6C-815D-42F7-81B8-76E3C214DF29}" type="pres">
      <dgm:prSet presAssocID="{69B3F2B0-6955-46A7-ACF9-605DA291A5E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F4B16C9-B03A-4E6B-B91C-D558507A9119}" type="pres">
      <dgm:prSet presAssocID="{69B3F2B0-6955-46A7-ACF9-605DA291A5EE}" presName="hierChild2" presStyleCnt="0"/>
      <dgm:spPr/>
    </dgm:pt>
    <dgm:pt modelId="{2EDF910D-063E-4C30-9E1A-EAB7A848799E}" type="pres">
      <dgm:prSet presAssocID="{FEC38EA7-0016-40A6-90ED-7C0AE5D309EC}" presName="Name37" presStyleLbl="parChTrans1D2" presStyleIdx="0" presStyleCnt="4"/>
      <dgm:spPr/>
      <dgm:t>
        <a:bodyPr/>
        <a:lstStyle/>
        <a:p>
          <a:endParaRPr lang="en-US"/>
        </a:p>
      </dgm:t>
    </dgm:pt>
    <dgm:pt modelId="{770A14BC-A221-4FA3-8AFF-410D787A29B6}" type="pres">
      <dgm:prSet presAssocID="{81D653A2-837A-47A5-9DD2-061B8F4D8B30}" presName="hierRoot2" presStyleCnt="0">
        <dgm:presLayoutVars>
          <dgm:hierBranch val="init"/>
        </dgm:presLayoutVars>
      </dgm:prSet>
      <dgm:spPr/>
    </dgm:pt>
    <dgm:pt modelId="{43042B7C-79FF-471F-8757-38B1014978B2}" type="pres">
      <dgm:prSet presAssocID="{81D653A2-837A-47A5-9DD2-061B8F4D8B30}" presName="rootComposite" presStyleCnt="0"/>
      <dgm:spPr/>
    </dgm:pt>
    <dgm:pt modelId="{44C0A89C-CAD0-42CD-B91C-8D078DF3DF5A}" type="pres">
      <dgm:prSet presAssocID="{81D653A2-837A-47A5-9DD2-061B8F4D8B30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2D4D2A-E65F-40D2-8160-392A3A1A1BDF}" type="pres">
      <dgm:prSet presAssocID="{81D653A2-837A-47A5-9DD2-061B8F4D8B30}" presName="rootConnector" presStyleLbl="node2" presStyleIdx="0" presStyleCnt="4"/>
      <dgm:spPr/>
      <dgm:t>
        <a:bodyPr/>
        <a:lstStyle/>
        <a:p>
          <a:endParaRPr lang="en-US"/>
        </a:p>
      </dgm:t>
    </dgm:pt>
    <dgm:pt modelId="{E293925D-4DC4-4D26-AA4E-11DCD22DA487}" type="pres">
      <dgm:prSet presAssocID="{81D653A2-837A-47A5-9DD2-061B8F4D8B30}" presName="hierChild4" presStyleCnt="0"/>
      <dgm:spPr/>
    </dgm:pt>
    <dgm:pt modelId="{F7BC8169-6BA8-491F-A057-DC18EBFF47A5}" type="pres">
      <dgm:prSet presAssocID="{81D653A2-837A-47A5-9DD2-061B8F4D8B30}" presName="hierChild5" presStyleCnt="0"/>
      <dgm:spPr/>
    </dgm:pt>
    <dgm:pt modelId="{0F0ADC2B-2347-477C-B599-12C3AF8FAED0}" type="pres">
      <dgm:prSet presAssocID="{295D6EAF-E720-4C40-908B-3D4FD55541E8}" presName="Name37" presStyleLbl="parChTrans1D2" presStyleIdx="1" presStyleCnt="4"/>
      <dgm:spPr/>
      <dgm:t>
        <a:bodyPr/>
        <a:lstStyle/>
        <a:p>
          <a:endParaRPr lang="en-US"/>
        </a:p>
      </dgm:t>
    </dgm:pt>
    <dgm:pt modelId="{CC7D83D1-25C4-4E81-A85E-35EB6B570724}" type="pres">
      <dgm:prSet presAssocID="{563A845C-C185-49D3-9461-E263F123F297}" presName="hierRoot2" presStyleCnt="0">
        <dgm:presLayoutVars>
          <dgm:hierBranch val="init"/>
        </dgm:presLayoutVars>
      </dgm:prSet>
      <dgm:spPr/>
    </dgm:pt>
    <dgm:pt modelId="{705FC488-FE8F-46DC-84D5-15384B2A997A}" type="pres">
      <dgm:prSet presAssocID="{563A845C-C185-49D3-9461-E263F123F297}" presName="rootComposite" presStyleCnt="0"/>
      <dgm:spPr/>
    </dgm:pt>
    <dgm:pt modelId="{DAB5C849-BE11-4C70-B625-0D4CE2B203F3}" type="pres">
      <dgm:prSet presAssocID="{563A845C-C185-49D3-9461-E263F123F297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C244C8-B4AA-43B0-B787-96069A681877}" type="pres">
      <dgm:prSet presAssocID="{563A845C-C185-49D3-9461-E263F123F297}" presName="rootConnector" presStyleLbl="node2" presStyleIdx="1" presStyleCnt="4"/>
      <dgm:spPr/>
      <dgm:t>
        <a:bodyPr/>
        <a:lstStyle/>
        <a:p>
          <a:endParaRPr lang="en-US"/>
        </a:p>
      </dgm:t>
    </dgm:pt>
    <dgm:pt modelId="{DD9D65EB-B5D6-4DD3-8DB0-73471DA10C17}" type="pres">
      <dgm:prSet presAssocID="{563A845C-C185-49D3-9461-E263F123F297}" presName="hierChild4" presStyleCnt="0"/>
      <dgm:spPr/>
    </dgm:pt>
    <dgm:pt modelId="{79F4AA49-E205-4942-9D59-FE4DB1AD509B}" type="pres">
      <dgm:prSet presAssocID="{7A0733DC-1F1A-40A5-A182-A0F7DD9C4474}" presName="Name37" presStyleLbl="parChTrans1D3" presStyleIdx="0" presStyleCnt="4"/>
      <dgm:spPr/>
      <dgm:t>
        <a:bodyPr/>
        <a:lstStyle/>
        <a:p>
          <a:endParaRPr lang="en-US"/>
        </a:p>
      </dgm:t>
    </dgm:pt>
    <dgm:pt modelId="{46B9C816-35A4-4D4F-BC91-266F51F17EAF}" type="pres">
      <dgm:prSet presAssocID="{609408F7-2208-4F21-848E-718EBDC47D11}" presName="hierRoot2" presStyleCnt="0">
        <dgm:presLayoutVars>
          <dgm:hierBranch val="init"/>
        </dgm:presLayoutVars>
      </dgm:prSet>
      <dgm:spPr/>
    </dgm:pt>
    <dgm:pt modelId="{40C590F5-BF8F-40A4-8454-7D330153E5A3}" type="pres">
      <dgm:prSet presAssocID="{609408F7-2208-4F21-848E-718EBDC47D11}" presName="rootComposite" presStyleCnt="0"/>
      <dgm:spPr/>
    </dgm:pt>
    <dgm:pt modelId="{8CFA6C08-4035-4453-9043-4D7CC440B944}" type="pres">
      <dgm:prSet presAssocID="{609408F7-2208-4F21-848E-718EBDC47D11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A9AFAA-FB50-4AB9-800F-6E809DB4E40A}" type="pres">
      <dgm:prSet presAssocID="{609408F7-2208-4F21-848E-718EBDC47D11}" presName="rootConnector" presStyleLbl="node3" presStyleIdx="0" presStyleCnt="4"/>
      <dgm:spPr/>
      <dgm:t>
        <a:bodyPr/>
        <a:lstStyle/>
        <a:p>
          <a:endParaRPr lang="en-US"/>
        </a:p>
      </dgm:t>
    </dgm:pt>
    <dgm:pt modelId="{71D361AF-ED9D-4C4F-81C1-DF4F3FC7AD9A}" type="pres">
      <dgm:prSet presAssocID="{609408F7-2208-4F21-848E-718EBDC47D11}" presName="hierChild4" presStyleCnt="0"/>
      <dgm:spPr/>
    </dgm:pt>
    <dgm:pt modelId="{4C4E27C1-2A07-49EA-8E59-4239B803C78F}" type="pres">
      <dgm:prSet presAssocID="{609408F7-2208-4F21-848E-718EBDC47D11}" presName="hierChild5" presStyleCnt="0"/>
      <dgm:spPr/>
    </dgm:pt>
    <dgm:pt modelId="{4A543510-3D13-4922-BAB5-82FEB5338B25}" type="pres">
      <dgm:prSet presAssocID="{7EC5B135-8410-4351-BA83-9FCEE6B73CE7}" presName="Name37" presStyleLbl="parChTrans1D3" presStyleIdx="1" presStyleCnt="4"/>
      <dgm:spPr/>
      <dgm:t>
        <a:bodyPr/>
        <a:lstStyle/>
        <a:p>
          <a:endParaRPr lang="en-US"/>
        </a:p>
      </dgm:t>
    </dgm:pt>
    <dgm:pt modelId="{47CFA002-6129-4196-8418-8A2A6EBE66D4}" type="pres">
      <dgm:prSet presAssocID="{579E06F4-A364-416C-A474-3030AE96C830}" presName="hierRoot2" presStyleCnt="0">
        <dgm:presLayoutVars>
          <dgm:hierBranch val="init"/>
        </dgm:presLayoutVars>
      </dgm:prSet>
      <dgm:spPr/>
    </dgm:pt>
    <dgm:pt modelId="{C6D7F97F-BE5E-4AC3-A042-D6FE0DFE6BE1}" type="pres">
      <dgm:prSet presAssocID="{579E06F4-A364-416C-A474-3030AE96C830}" presName="rootComposite" presStyleCnt="0"/>
      <dgm:spPr/>
    </dgm:pt>
    <dgm:pt modelId="{EE4CFA9A-A0FD-4D07-A796-91779E7C0567}" type="pres">
      <dgm:prSet presAssocID="{579E06F4-A364-416C-A474-3030AE96C830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D422A1-00D8-45B3-9670-58D1A8D03738}" type="pres">
      <dgm:prSet presAssocID="{579E06F4-A364-416C-A474-3030AE96C830}" presName="rootConnector" presStyleLbl="node3" presStyleIdx="1" presStyleCnt="4"/>
      <dgm:spPr/>
      <dgm:t>
        <a:bodyPr/>
        <a:lstStyle/>
        <a:p>
          <a:endParaRPr lang="en-US"/>
        </a:p>
      </dgm:t>
    </dgm:pt>
    <dgm:pt modelId="{174DBA14-2084-4C4E-AC2C-9EF891AEA948}" type="pres">
      <dgm:prSet presAssocID="{579E06F4-A364-416C-A474-3030AE96C830}" presName="hierChild4" presStyleCnt="0"/>
      <dgm:spPr/>
    </dgm:pt>
    <dgm:pt modelId="{8B65E054-0310-4110-B98C-F976455BFB48}" type="pres">
      <dgm:prSet presAssocID="{579E06F4-A364-416C-A474-3030AE96C830}" presName="hierChild5" presStyleCnt="0"/>
      <dgm:spPr/>
    </dgm:pt>
    <dgm:pt modelId="{1EA7C99E-70B8-40DD-9F0E-C1DAB20E2735}" type="pres">
      <dgm:prSet presAssocID="{563A845C-C185-49D3-9461-E263F123F297}" presName="hierChild5" presStyleCnt="0"/>
      <dgm:spPr/>
    </dgm:pt>
    <dgm:pt modelId="{1D11AB38-35E3-4C20-836E-3E43D4946350}" type="pres">
      <dgm:prSet presAssocID="{120D241A-FD22-4223-B940-9B1CED7416C4}" presName="Name37" presStyleLbl="parChTrans1D2" presStyleIdx="2" presStyleCnt="4"/>
      <dgm:spPr/>
      <dgm:t>
        <a:bodyPr/>
        <a:lstStyle/>
        <a:p>
          <a:endParaRPr lang="en-US"/>
        </a:p>
      </dgm:t>
    </dgm:pt>
    <dgm:pt modelId="{5D722A02-778B-47AA-8055-A726FF6E31EF}" type="pres">
      <dgm:prSet presAssocID="{10F4C316-FE6C-409F-BDCA-CA02BEDB177B}" presName="hierRoot2" presStyleCnt="0">
        <dgm:presLayoutVars>
          <dgm:hierBranch val="init"/>
        </dgm:presLayoutVars>
      </dgm:prSet>
      <dgm:spPr/>
    </dgm:pt>
    <dgm:pt modelId="{F5B5D8AB-5C08-4ADF-AA9A-C7815599DFCB}" type="pres">
      <dgm:prSet presAssocID="{10F4C316-FE6C-409F-BDCA-CA02BEDB177B}" presName="rootComposite" presStyleCnt="0"/>
      <dgm:spPr/>
    </dgm:pt>
    <dgm:pt modelId="{97BE8DA5-4A8B-4E09-B300-D43740E10159}" type="pres">
      <dgm:prSet presAssocID="{10F4C316-FE6C-409F-BDCA-CA02BEDB177B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659E0-3ADE-44AC-BF81-2CC06AC46E6A}" type="pres">
      <dgm:prSet presAssocID="{10F4C316-FE6C-409F-BDCA-CA02BEDB177B}" presName="rootConnector" presStyleLbl="node2" presStyleIdx="2" presStyleCnt="4"/>
      <dgm:spPr/>
      <dgm:t>
        <a:bodyPr/>
        <a:lstStyle/>
        <a:p>
          <a:endParaRPr lang="en-US"/>
        </a:p>
      </dgm:t>
    </dgm:pt>
    <dgm:pt modelId="{51E74344-A456-4DC9-B97C-E8DB802D8DF3}" type="pres">
      <dgm:prSet presAssocID="{10F4C316-FE6C-409F-BDCA-CA02BEDB177B}" presName="hierChild4" presStyleCnt="0"/>
      <dgm:spPr/>
    </dgm:pt>
    <dgm:pt modelId="{BD634309-181C-486E-846A-CF832BEA9328}" type="pres">
      <dgm:prSet presAssocID="{5FD4AC84-F6B3-4FF7-9382-30C9890639F5}" presName="Name37" presStyleLbl="parChTrans1D3" presStyleIdx="2" presStyleCnt="4"/>
      <dgm:spPr/>
      <dgm:t>
        <a:bodyPr/>
        <a:lstStyle/>
        <a:p>
          <a:endParaRPr lang="en-US"/>
        </a:p>
      </dgm:t>
    </dgm:pt>
    <dgm:pt modelId="{DF98ED95-A3E7-4274-91B1-51325BF9F618}" type="pres">
      <dgm:prSet presAssocID="{B679FF90-16B5-40C1-A60A-5932602F455A}" presName="hierRoot2" presStyleCnt="0">
        <dgm:presLayoutVars>
          <dgm:hierBranch val="init"/>
        </dgm:presLayoutVars>
      </dgm:prSet>
      <dgm:spPr/>
    </dgm:pt>
    <dgm:pt modelId="{EC79DA5C-0FAA-4E9B-A9B4-E174A06E3425}" type="pres">
      <dgm:prSet presAssocID="{B679FF90-16B5-40C1-A60A-5932602F455A}" presName="rootComposite" presStyleCnt="0"/>
      <dgm:spPr/>
    </dgm:pt>
    <dgm:pt modelId="{CEA0B0D9-247B-4180-80C4-398A07A44F10}" type="pres">
      <dgm:prSet presAssocID="{B679FF90-16B5-40C1-A60A-5932602F455A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EF2203-0F0E-4121-93BD-D41E1999D599}" type="pres">
      <dgm:prSet presAssocID="{B679FF90-16B5-40C1-A60A-5932602F455A}" presName="rootConnector" presStyleLbl="node3" presStyleIdx="2" presStyleCnt="4"/>
      <dgm:spPr/>
      <dgm:t>
        <a:bodyPr/>
        <a:lstStyle/>
        <a:p>
          <a:endParaRPr lang="en-US"/>
        </a:p>
      </dgm:t>
    </dgm:pt>
    <dgm:pt modelId="{F419BBB8-8193-4524-8432-F7828FA96D7C}" type="pres">
      <dgm:prSet presAssocID="{B679FF90-16B5-40C1-A60A-5932602F455A}" presName="hierChild4" presStyleCnt="0"/>
      <dgm:spPr/>
    </dgm:pt>
    <dgm:pt modelId="{6D211886-D9AB-4C86-A271-0AC9032D0091}" type="pres">
      <dgm:prSet presAssocID="{B679FF90-16B5-40C1-A60A-5932602F455A}" presName="hierChild5" presStyleCnt="0"/>
      <dgm:spPr/>
    </dgm:pt>
    <dgm:pt modelId="{B322F85B-E9B7-43B3-88A6-DE2D901E64BC}" type="pres">
      <dgm:prSet presAssocID="{508CA157-EF58-4729-B59F-75E3239FB5F4}" presName="Name37" presStyleLbl="parChTrans1D3" presStyleIdx="3" presStyleCnt="4"/>
      <dgm:spPr/>
      <dgm:t>
        <a:bodyPr/>
        <a:lstStyle/>
        <a:p>
          <a:endParaRPr lang="en-US"/>
        </a:p>
      </dgm:t>
    </dgm:pt>
    <dgm:pt modelId="{5D6E280A-B201-42E6-9977-CF1671B5EA42}" type="pres">
      <dgm:prSet presAssocID="{908AC64C-7F3A-4AF1-851B-E5BB4CE9BADE}" presName="hierRoot2" presStyleCnt="0">
        <dgm:presLayoutVars>
          <dgm:hierBranch val="init"/>
        </dgm:presLayoutVars>
      </dgm:prSet>
      <dgm:spPr/>
    </dgm:pt>
    <dgm:pt modelId="{BFCA80FE-BFFE-4601-B1A1-73E557E65C1A}" type="pres">
      <dgm:prSet presAssocID="{908AC64C-7F3A-4AF1-851B-E5BB4CE9BADE}" presName="rootComposite" presStyleCnt="0"/>
      <dgm:spPr/>
    </dgm:pt>
    <dgm:pt modelId="{6DE9E33A-28B8-4E29-9FA1-0925FFCAB317}" type="pres">
      <dgm:prSet presAssocID="{908AC64C-7F3A-4AF1-851B-E5BB4CE9BADE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2F993-4F13-4EE0-82CE-845B666DB229}" type="pres">
      <dgm:prSet presAssocID="{908AC64C-7F3A-4AF1-851B-E5BB4CE9BADE}" presName="rootConnector" presStyleLbl="node3" presStyleIdx="3" presStyleCnt="4"/>
      <dgm:spPr/>
      <dgm:t>
        <a:bodyPr/>
        <a:lstStyle/>
        <a:p>
          <a:endParaRPr lang="en-US"/>
        </a:p>
      </dgm:t>
    </dgm:pt>
    <dgm:pt modelId="{2591C340-33C4-428C-ACBA-D6A1B3506401}" type="pres">
      <dgm:prSet presAssocID="{908AC64C-7F3A-4AF1-851B-E5BB4CE9BADE}" presName="hierChild4" presStyleCnt="0"/>
      <dgm:spPr/>
    </dgm:pt>
    <dgm:pt modelId="{D5EF6725-5CBC-4A14-A961-8FDC4261ADB1}" type="pres">
      <dgm:prSet presAssocID="{908AC64C-7F3A-4AF1-851B-E5BB4CE9BADE}" presName="hierChild5" presStyleCnt="0"/>
      <dgm:spPr/>
    </dgm:pt>
    <dgm:pt modelId="{2B9291C0-D4B6-42AB-BFB4-C26D7CCFD52F}" type="pres">
      <dgm:prSet presAssocID="{10F4C316-FE6C-409F-BDCA-CA02BEDB177B}" presName="hierChild5" presStyleCnt="0"/>
      <dgm:spPr/>
    </dgm:pt>
    <dgm:pt modelId="{71C52F3E-69BB-479C-85DC-77710E360802}" type="pres">
      <dgm:prSet presAssocID="{91461AEA-7277-4A93-A41B-834294D8F3C5}" presName="Name37" presStyleLbl="parChTrans1D2" presStyleIdx="3" presStyleCnt="4"/>
      <dgm:spPr/>
      <dgm:t>
        <a:bodyPr/>
        <a:lstStyle/>
        <a:p>
          <a:endParaRPr lang="en-US"/>
        </a:p>
      </dgm:t>
    </dgm:pt>
    <dgm:pt modelId="{4606ACDB-AA47-4AA6-B31F-33064289205D}" type="pres">
      <dgm:prSet presAssocID="{FFE202B2-B3C4-407E-B873-76C8BF8AD378}" presName="hierRoot2" presStyleCnt="0">
        <dgm:presLayoutVars>
          <dgm:hierBranch val="init"/>
        </dgm:presLayoutVars>
      </dgm:prSet>
      <dgm:spPr/>
    </dgm:pt>
    <dgm:pt modelId="{FD91076B-7BBE-4F12-B568-43F08DD528A8}" type="pres">
      <dgm:prSet presAssocID="{FFE202B2-B3C4-407E-B873-76C8BF8AD378}" presName="rootComposite" presStyleCnt="0"/>
      <dgm:spPr/>
    </dgm:pt>
    <dgm:pt modelId="{A7F41265-6B01-47A7-8400-B2E25DE436FA}" type="pres">
      <dgm:prSet presAssocID="{FFE202B2-B3C4-407E-B873-76C8BF8AD3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3D883C-A0F6-4F82-9F48-8D65E3ADFA8E}" type="pres">
      <dgm:prSet presAssocID="{FFE202B2-B3C4-407E-B873-76C8BF8AD3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AFDE731-9E5B-4F59-94C5-A874BE9B6D33}" type="pres">
      <dgm:prSet presAssocID="{FFE202B2-B3C4-407E-B873-76C8BF8AD378}" presName="hierChild4" presStyleCnt="0"/>
      <dgm:spPr/>
    </dgm:pt>
    <dgm:pt modelId="{DC4C6AF5-B096-4F97-BA0E-F36DD216BA87}" type="pres">
      <dgm:prSet presAssocID="{FFE202B2-B3C4-407E-B873-76C8BF8AD378}" presName="hierChild5" presStyleCnt="0"/>
      <dgm:spPr/>
    </dgm:pt>
    <dgm:pt modelId="{3C6C3A08-CE67-42DF-B944-E526A924C72D}" type="pres">
      <dgm:prSet presAssocID="{69B3F2B0-6955-46A7-ACF9-605DA291A5EE}" presName="hierChild3" presStyleCnt="0"/>
      <dgm:spPr/>
    </dgm:pt>
  </dgm:ptLst>
  <dgm:cxnLst>
    <dgm:cxn modelId="{5CBF69E6-5D58-4C61-8E7A-CFA934D09714}" srcId="{10F4C316-FE6C-409F-BDCA-CA02BEDB177B}" destId="{B679FF90-16B5-40C1-A60A-5932602F455A}" srcOrd="0" destOrd="0" parTransId="{5FD4AC84-F6B3-4FF7-9382-30C9890639F5}" sibTransId="{96ED5C5E-C4A7-485E-A323-E65CE6BB87DD}"/>
    <dgm:cxn modelId="{1BF19CA8-4371-439E-AEF4-8C3DADB62EBC}" type="presOf" srcId="{609408F7-2208-4F21-848E-718EBDC47D11}" destId="{8CFA6C08-4035-4453-9043-4D7CC440B944}" srcOrd="0" destOrd="0" presId="urn:microsoft.com/office/officeart/2005/8/layout/orgChart1"/>
    <dgm:cxn modelId="{41B3B9B6-1337-4F09-98DE-F3F8F8F7709B}" type="presOf" srcId="{579E06F4-A364-416C-A474-3030AE96C830}" destId="{5CD422A1-00D8-45B3-9670-58D1A8D03738}" srcOrd="1" destOrd="0" presId="urn:microsoft.com/office/officeart/2005/8/layout/orgChart1"/>
    <dgm:cxn modelId="{60480DA0-40B1-4CB1-B5C1-1C878A6A9A0A}" type="presOf" srcId="{508CA157-EF58-4729-B59F-75E3239FB5F4}" destId="{B322F85B-E9B7-43B3-88A6-DE2D901E64BC}" srcOrd="0" destOrd="0" presId="urn:microsoft.com/office/officeart/2005/8/layout/orgChart1"/>
    <dgm:cxn modelId="{5C403B6A-3B9E-4102-87F6-86E92D001672}" type="presOf" srcId="{120D241A-FD22-4223-B940-9B1CED7416C4}" destId="{1D11AB38-35E3-4C20-836E-3E43D4946350}" srcOrd="0" destOrd="0" presId="urn:microsoft.com/office/officeart/2005/8/layout/orgChart1"/>
    <dgm:cxn modelId="{FD12331E-986E-4289-97E5-74856E2D6D46}" type="presOf" srcId="{908AC64C-7F3A-4AF1-851B-E5BB4CE9BADE}" destId="{6DE9E33A-28B8-4E29-9FA1-0925FFCAB317}" srcOrd="0" destOrd="0" presId="urn:microsoft.com/office/officeart/2005/8/layout/orgChart1"/>
    <dgm:cxn modelId="{FDF6397B-4890-44E0-BEA0-5CA8D387A642}" type="presOf" srcId="{B679FF90-16B5-40C1-A60A-5932602F455A}" destId="{2CEF2203-0F0E-4121-93BD-D41E1999D599}" srcOrd="1" destOrd="0" presId="urn:microsoft.com/office/officeart/2005/8/layout/orgChart1"/>
    <dgm:cxn modelId="{35D7D5EE-6F2D-40AC-986C-4EA575CF77B8}" type="presOf" srcId="{7A0733DC-1F1A-40A5-A182-A0F7DD9C4474}" destId="{79F4AA49-E205-4942-9D59-FE4DB1AD509B}" srcOrd="0" destOrd="0" presId="urn:microsoft.com/office/officeart/2005/8/layout/orgChart1"/>
    <dgm:cxn modelId="{EEADE44A-8E9A-48CE-98A1-64079916C6E9}" type="presOf" srcId="{FFE202B2-B3C4-407E-B873-76C8BF8AD378}" destId="{A7F41265-6B01-47A7-8400-B2E25DE436FA}" srcOrd="0" destOrd="0" presId="urn:microsoft.com/office/officeart/2005/8/layout/orgChart1"/>
    <dgm:cxn modelId="{AD6EC6C7-73D1-49DB-862E-538B077400DA}" srcId="{10F4C316-FE6C-409F-BDCA-CA02BEDB177B}" destId="{908AC64C-7F3A-4AF1-851B-E5BB4CE9BADE}" srcOrd="1" destOrd="0" parTransId="{508CA157-EF58-4729-B59F-75E3239FB5F4}" sibTransId="{B6AD48D4-E55E-4325-B384-819098777A58}"/>
    <dgm:cxn modelId="{4309E73F-7C05-4836-99F9-C95A27A642EF}" type="presOf" srcId="{563A845C-C185-49D3-9461-E263F123F297}" destId="{35C244C8-B4AA-43B0-B787-96069A681877}" srcOrd="1" destOrd="0" presId="urn:microsoft.com/office/officeart/2005/8/layout/orgChart1"/>
    <dgm:cxn modelId="{24DA2A69-A450-4972-9CD9-FACAACFA846B}" type="presOf" srcId="{7EC5B135-8410-4351-BA83-9FCEE6B73CE7}" destId="{4A543510-3D13-4922-BAB5-82FEB5338B25}" srcOrd="0" destOrd="0" presId="urn:microsoft.com/office/officeart/2005/8/layout/orgChart1"/>
    <dgm:cxn modelId="{4E507C48-5CBD-4146-8D3C-9A166CA1C365}" srcId="{69B3F2B0-6955-46A7-ACF9-605DA291A5EE}" destId="{FFE202B2-B3C4-407E-B873-76C8BF8AD378}" srcOrd="3" destOrd="0" parTransId="{91461AEA-7277-4A93-A41B-834294D8F3C5}" sibTransId="{F5C3169F-A65E-4C82-9339-F029DA341E42}"/>
    <dgm:cxn modelId="{76A0876E-5170-44F4-AC6D-06A06D407A68}" type="presOf" srcId="{FEC38EA7-0016-40A6-90ED-7C0AE5D309EC}" destId="{2EDF910D-063E-4C30-9E1A-EAB7A848799E}" srcOrd="0" destOrd="0" presId="urn:microsoft.com/office/officeart/2005/8/layout/orgChart1"/>
    <dgm:cxn modelId="{CA161E52-AC5B-4E63-8F0D-18CF62B8BACF}" type="presOf" srcId="{10F4C316-FE6C-409F-BDCA-CA02BEDB177B}" destId="{14A659E0-3ADE-44AC-BF81-2CC06AC46E6A}" srcOrd="1" destOrd="0" presId="urn:microsoft.com/office/officeart/2005/8/layout/orgChart1"/>
    <dgm:cxn modelId="{0929C52B-0721-4200-A0CA-2F7760A639D8}" srcId="{563A845C-C185-49D3-9461-E263F123F297}" destId="{609408F7-2208-4F21-848E-718EBDC47D11}" srcOrd="0" destOrd="0" parTransId="{7A0733DC-1F1A-40A5-A182-A0F7DD9C4474}" sibTransId="{E825F57B-790D-4219-A445-A690ABDB2479}"/>
    <dgm:cxn modelId="{4FE0BF05-FE3F-44DB-B3C4-6E017B4220A2}" type="presOf" srcId="{FFE202B2-B3C4-407E-B873-76C8BF8AD378}" destId="{3C3D883C-A0F6-4F82-9F48-8D65E3ADFA8E}" srcOrd="1" destOrd="0" presId="urn:microsoft.com/office/officeart/2005/8/layout/orgChart1"/>
    <dgm:cxn modelId="{1AB232A7-FC23-4FB9-B511-EE5D3E04AB51}" type="presOf" srcId="{5FD4AC84-F6B3-4FF7-9382-30C9890639F5}" destId="{BD634309-181C-486E-846A-CF832BEA9328}" srcOrd="0" destOrd="0" presId="urn:microsoft.com/office/officeart/2005/8/layout/orgChart1"/>
    <dgm:cxn modelId="{A78CAE2C-780E-439B-80AB-435E8415FFA6}" type="presOf" srcId="{69B3F2B0-6955-46A7-ACF9-605DA291A5EE}" destId="{252B2FB5-14B0-454A-AF54-960F001BC543}" srcOrd="0" destOrd="0" presId="urn:microsoft.com/office/officeart/2005/8/layout/orgChart1"/>
    <dgm:cxn modelId="{7E175F10-DB37-4BCD-9328-8C4B563024F4}" type="presOf" srcId="{81D653A2-837A-47A5-9DD2-061B8F4D8B30}" destId="{44C0A89C-CAD0-42CD-B91C-8D078DF3DF5A}" srcOrd="0" destOrd="0" presId="urn:microsoft.com/office/officeart/2005/8/layout/orgChart1"/>
    <dgm:cxn modelId="{3D0A2EA1-A0B2-440B-A2FA-7B0A15910CEF}" type="presOf" srcId="{609408F7-2208-4F21-848E-718EBDC47D11}" destId="{EEA9AFAA-FB50-4AB9-800F-6E809DB4E40A}" srcOrd="1" destOrd="0" presId="urn:microsoft.com/office/officeart/2005/8/layout/orgChart1"/>
    <dgm:cxn modelId="{A5634CBB-E0A2-4F42-8F40-14141FAE477E}" srcId="{563A845C-C185-49D3-9461-E263F123F297}" destId="{579E06F4-A364-416C-A474-3030AE96C830}" srcOrd="1" destOrd="0" parTransId="{7EC5B135-8410-4351-BA83-9FCEE6B73CE7}" sibTransId="{D0F24532-61C4-40E8-AFA9-0911FA4CBD6E}"/>
    <dgm:cxn modelId="{64D7328D-12BE-43F0-8BEB-3D5F8E5FCD14}" type="presOf" srcId="{10F4C316-FE6C-409F-BDCA-CA02BEDB177B}" destId="{97BE8DA5-4A8B-4E09-B300-D43740E10159}" srcOrd="0" destOrd="0" presId="urn:microsoft.com/office/officeart/2005/8/layout/orgChart1"/>
    <dgm:cxn modelId="{F6401F15-6EAA-49CB-931B-34847C237FC3}" type="presOf" srcId="{295D6EAF-E720-4C40-908B-3D4FD55541E8}" destId="{0F0ADC2B-2347-477C-B599-12C3AF8FAED0}" srcOrd="0" destOrd="0" presId="urn:microsoft.com/office/officeart/2005/8/layout/orgChart1"/>
    <dgm:cxn modelId="{45063D99-82D8-46EC-BC3E-84DE0695777E}" type="presOf" srcId="{69B3F2B0-6955-46A7-ACF9-605DA291A5EE}" destId="{5CA9FA6C-815D-42F7-81B8-76E3C214DF29}" srcOrd="1" destOrd="0" presId="urn:microsoft.com/office/officeart/2005/8/layout/orgChart1"/>
    <dgm:cxn modelId="{B6DB4DE8-1ACC-44FA-9620-E75A889C50B3}" srcId="{69B3F2B0-6955-46A7-ACF9-605DA291A5EE}" destId="{563A845C-C185-49D3-9461-E263F123F297}" srcOrd="1" destOrd="0" parTransId="{295D6EAF-E720-4C40-908B-3D4FD55541E8}" sibTransId="{FB782A98-A337-4B6F-8331-4532C110F0FF}"/>
    <dgm:cxn modelId="{338AA4F2-EF92-488E-82BC-AF12B62C35B5}" type="presOf" srcId="{579E06F4-A364-416C-A474-3030AE96C830}" destId="{EE4CFA9A-A0FD-4D07-A796-91779E7C0567}" srcOrd="0" destOrd="0" presId="urn:microsoft.com/office/officeart/2005/8/layout/orgChart1"/>
    <dgm:cxn modelId="{45206F15-D48A-4E4D-917A-5378AA51C075}" type="presOf" srcId="{C817DF7C-217D-4616-ADB2-3B43AC04A62D}" destId="{6D92F134-E2F1-4E37-B54A-6005C1B0797F}" srcOrd="0" destOrd="0" presId="urn:microsoft.com/office/officeart/2005/8/layout/orgChart1"/>
    <dgm:cxn modelId="{E7768511-78F0-420C-B37C-488CE256909B}" type="presOf" srcId="{908AC64C-7F3A-4AF1-851B-E5BB4CE9BADE}" destId="{B082F993-4F13-4EE0-82CE-845B666DB229}" srcOrd="1" destOrd="0" presId="urn:microsoft.com/office/officeart/2005/8/layout/orgChart1"/>
    <dgm:cxn modelId="{6564271C-764A-4F66-B709-9D1D9C906C94}" type="presOf" srcId="{B679FF90-16B5-40C1-A60A-5932602F455A}" destId="{CEA0B0D9-247B-4180-80C4-398A07A44F10}" srcOrd="0" destOrd="0" presId="urn:microsoft.com/office/officeart/2005/8/layout/orgChart1"/>
    <dgm:cxn modelId="{916906BA-1CA0-4396-8598-C763F4ADCD8F}" type="presOf" srcId="{91461AEA-7277-4A93-A41B-834294D8F3C5}" destId="{71C52F3E-69BB-479C-85DC-77710E360802}" srcOrd="0" destOrd="0" presId="urn:microsoft.com/office/officeart/2005/8/layout/orgChart1"/>
    <dgm:cxn modelId="{231999EB-C9E3-431E-8CBB-DD3E11860E68}" type="presOf" srcId="{81D653A2-837A-47A5-9DD2-061B8F4D8B30}" destId="{892D4D2A-E65F-40D2-8160-392A3A1A1BDF}" srcOrd="1" destOrd="0" presId="urn:microsoft.com/office/officeart/2005/8/layout/orgChart1"/>
    <dgm:cxn modelId="{82420662-1E08-467E-BA83-25EE6C1FE19E}" srcId="{C817DF7C-217D-4616-ADB2-3B43AC04A62D}" destId="{69B3F2B0-6955-46A7-ACF9-605DA291A5EE}" srcOrd="0" destOrd="0" parTransId="{C90E5258-CA4F-4B0A-B709-F10B48579DDC}" sibTransId="{0779658F-308D-477B-80A9-0C0064714EC3}"/>
    <dgm:cxn modelId="{4B8EC7D0-7FED-4F8E-84DC-C659F6CF530D}" srcId="{69B3F2B0-6955-46A7-ACF9-605DA291A5EE}" destId="{81D653A2-837A-47A5-9DD2-061B8F4D8B30}" srcOrd="0" destOrd="0" parTransId="{FEC38EA7-0016-40A6-90ED-7C0AE5D309EC}" sibTransId="{A21C539C-CB24-4BA7-B74C-8FDA6438704C}"/>
    <dgm:cxn modelId="{3BD1597D-459B-4B4E-9B00-BE3B4240677A}" type="presOf" srcId="{563A845C-C185-49D3-9461-E263F123F297}" destId="{DAB5C849-BE11-4C70-B625-0D4CE2B203F3}" srcOrd="0" destOrd="0" presId="urn:microsoft.com/office/officeart/2005/8/layout/orgChart1"/>
    <dgm:cxn modelId="{A815C87D-445D-4181-AAE3-FCDC1295AEBC}" srcId="{69B3F2B0-6955-46A7-ACF9-605DA291A5EE}" destId="{10F4C316-FE6C-409F-BDCA-CA02BEDB177B}" srcOrd="2" destOrd="0" parTransId="{120D241A-FD22-4223-B940-9B1CED7416C4}" sibTransId="{0FE4F463-F1D7-4A9F-870C-1FE4E3296DB9}"/>
    <dgm:cxn modelId="{35B1D559-DD44-4DB1-AEE2-E97E84151CEB}" type="presParOf" srcId="{6D92F134-E2F1-4E37-B54A-6005C1B0797F}" destId="{8B51910F-E154-4D2E-9F15-94DD181B0361}" srcOrd="0" destOrd="0" presId="urn:microsoft.com/office/officeart/2005/8/layout/orgChart1"/>
    <dgm:cxn modelId="{7760E1F3-BD39-42D8-BD69-286E9053C667}" type="presParOf" srcId="{8B51910F-E154-4D2E-9F15-94DD181B0361}" destId="{E250D1DF-FACE-4AE3-95FA-5F09C6CDE268}" srcOrd="0" destOrd="0" presId="urn:microsoft.com/office/officeart/2005/8/layout/orgChart1"/>
    <dgm:cxn modelId="{EBF1D084-C79C-480B-89FF-5D7EBB7F9AF8}" type="presParOf" srcId="{E250D1DF-FACE-4AE3-95FA-5F09C6CDE268}" destId="{252B2FB5-14B0-454A-AF54-960F001BC543}" srcOrd="0" destOrd="0" presId="urn:microsoft.com/office/officeart/2005/8/layout/orgChart1"/>
    <dgm:cxn modelId="{572AA010-0DA3-4DC6-AAE5-EFD2CBD7F4D7}" type="presParOf" srcId="{E250D1DF-FACE-4AE3-95FA-5F09C6CDE268}" destId="{5CA9FA6C-815D-42F7-81B8-76E3C214DF29}" srcOrd="1" destOrd="0" presId="urn:microsoft.com/office/officeart/2005/8/layout/orgChart1"/>
    <dgm:cxn modelId="{0939E0A4-D31F-4A5B-8EAA-688A0B366F75}" type="presParOf" srcId="{8B51910F-E154-4D2E-9F15-94DD181B0361}" destId="{2F4B16C9-B03A-4E6B-B91C-D558507A9119}" srcOrd="1" destOrd="0" presId="urn:microsoft.com/office/officeart/2005/8/layout/orgChart1"/>
    <dgm:cxn modelId="{E371DCB4-9928-4E7D-A59D-84B5194D0129}" type="presParOf" srcId="{2F4B16C9-B03A-4E6B-B91C-D558507A9119}" destId="{2EDF910D-063E-4C30-9E1A-EAB7A848799E}" srcOrd="0" destOrd="0" presId="urn:microsoft.com/office/officeart/2005/8/layout/orgChart1"/>
    <dgm:cxn modelId="{84D5F247-BB5D-4044-8069-2799BFD89FD9}" type="presParOf" srcId="{2F4B16C9-B03A-4E6B-B91C-D558507A9119}" destId="{770A14BC-A221-4FA3-8AFF-410D787A29B6}" srcOrd="1" destOrd="0" presId="urn:microsoft.com/office/officeart/2005/8/layout/orgChart1"/>
    <dgm:cxn modelId="{44448343-DCD4-4FE2-A728-E2EB1752CEB9}" type="presParOf" srcId="{770A14BC-A221-4FA3-8AFF-410D787A29B6}" destId="{43042B7C-79FF-471F-8757-38B1014978B2}" srcOrd="0" destOrd="0" presId="urn:microsoft.com/office/officeart/2005/8/layout/orgChart1"/>
    <dgm:cxn modelId="{CED85030-C544-4876-B658-DA51E99E224A}" type="presParOf" srcId="{43042B7C-79FF-471F-8757-38B1014978B2}" destId="{44C0A89C-CAD0-42CD-B91C-8D078DF3DF5A}" srcOrd="0" destOrd="0" presId="urn:microsoft.com/office/officeart/2005/8/layout/orgChart1"/>
    <dgm:cxn modelId="{85B37A21-1AFA-407D-A0B8-439FDF5B1DD2}" type="presParOf" srcId="{43042B7C-79FF-471F-8757-38B1014978B2}" destId="{892D4D2A-E65F-40D2-8160-392A3A1A1BDF}" srcOrd="1" destOrd="0" presId="urn:microsoft.com/office/officeart/2005/8/layout/orgChart1"/>
    <dgm:cxn modelId="{67CE1397-D762-4CF1-B072-4E7594143E94}" type="presParOf" srcId="{770A14BC-A221-4FA3-8AFF-410D787A29B6}" destId="{E293925D-4DC4-4D26-AA4E-11DCD22DA487}" srcOrd="1" destOrd="0" presId="urn:microsoft.com/office/officeart/2005/8/layout/orgChart1"/>
    <dgm:cxn modelId="{2263E5A9-13D1-49F2-B26A-38F53B2D69EA}" type="presParOf" srcId="{770A14BC-A221-4FA3-8AFF-410D787A29B6}" destId="{F7BC8169-6BA8-491F-A057-DC18EBFF47A5}" srcOrd="2" destOrd="0" presId="urn:microsoft.com/office/officeart/2005/8/layout/orgChart1"/>
    <dgm:cxn modelId="{AAEEC729-F7C4-4A93-82FF-D89723976008}" type="presParOf" srcId="{2F4B16C9-B03A-4E6B-B91C-D558507A9119}" destId="{0F0ADC2B-2347-477C-B599-12C3AF8FAED0}" srcOrd="2" destOrd="0" presId="urn:microsoft.com/office/officeart/2005/8/layout/orgChart1"/>
    <dgm:cxn modelId="{1C184351-233F-4B39-84CE-E6E89E3D3335}" type="presParOf" srcId="{2F4B16C9-B03A-4E6B-B91C-D558507A9119}" destId="{CC7D83D1-25C4-4E81-A85E-35EB6B570724}" srcOrd="3" destOrd="0" presId="urn:microsoft.com/office/officeart/2005/8/layout/orgChart1"/>
    <dgm:cxn modelId="{C326C953-5568-4ADB-8F7A-10011A0523FE}" type="presParOf" srcId="{CC7D83D1-25C4-4E81-A85E-35EB6B570724}" destId="{705FC488-FE8F-46DC-84D5-15384B2A997A}" srcOrd="0" destOrd="0" presId="urn:microsoft.com/office/officeart/2005/8/layout/orgChart1"/>
    <dgm:cxn modelId="{9568A273-97AA-4DFA-84DD-60667EB6A0D2}" type="presParOf" srcId="{705FC488-FE8F-46DC-84D5-15384B2A997A}" destId="{DAB5C849-BE11-4C70-B625-0D4CE2B203F3}" srcOrd="0" destOrd="0" presId="urn:microsoft.com/office/officeart/2005/8/layout/orgChart1"/>
    <dgm:cxn modelId="{F2A526E7-66EF-488A-8050-A6736623FF83}" type="presParOf" srcId="{705FC488-FE8F-46DC-84D5-15384B2A997A}" destId="{35C244C8-B4AA-43B0-B787-96069A681877}" srcOrd="1" destOrd="0" presId="urn:microsoft.com/office/officeart/2005/8/layout/orgChart1"/>
    <dgm:cxn modelId="{55733FAD-AA09-4465-A782-4196483FAB2D}" type="presParOf" srcId="{CC7D83D1-25C4-4E81-A85E-35EB6B570724}" destId="{DD9D65EB-B5D6-4DD3-8DB0-73471DA10C17}" srcOrd="1" destOrd="0" presId="urn:microsoft.com/office/officeart/2005/8/layout/orgChart1"/>
    <dgm:cxn modelId="{13F30FC4-84D1-4366-9416-D7C071D1830D}" type="presParOf" srcId="{DD9D65EB-B5D6-4DD3-8DB0-73471DA10C17}" destId="{79F4AA49-E205-4942-9D59-FE4DB1AD509B}" srcOrd="0" destOrd="0" presId="urn:microsoft.com/office/officeart/2005/8/layout/orgChart1"/>
    <dgm:cxn modelId="{40A2E0FB-8429-422F-AC0C-214C0D751F8F}" type="presParOf" srcId="{DD9D65EB-B5D6-4DD3-8DB0-73471DA10C17}" destId="{46B9C816-35A4-4D4F-BC91-266F51F17EAF}" srcOrd="1" destOrd="0" presId="urn:microsoft.com/office/officeart/2005/8/layout/orgChart1"/>
    <dgm:cxn modelId="{35923FD2-7934-4B18-9ECD-CD453CC29C05}" type="presParOf" srcId="{46B9C816-35A4-4D4F-BC91-266F51F17EAF}" destId="{40C590F5-BF8F-40A4-8454-7D330153E5A3}" srcOrd="0" destOrd="0" presId="urn:microsoft.com/office/officeart/2005/8/layout/orgChart1"/>
    <dgm:cxn modelId="{B689D1CA-FBE6-4D25-87AF-8D9114767255}" type="presParOf" srcId="{40C590F5-BF8F-40A4-8454-7D330153E5A3}" destId="{8CFA6C08-4035-4453-9043-4D7CC440B944}" srcOrd="0" destOrd="0" presId="urn:microsoft.com/office/officeart/2005/8/layout/orgChart1"/>
    <dgm:cxn modelId="{231199BD-F450-4058-B17B-FA21730D02F7}" type="presParOf" srcId="{40C590F5-BF8F-40A4-8454-7D330153E5A3}" destId="{EEA9AFAA-FB50-4AB9-800F-6E809DB4E40A}" srcOrd="1" destOrd="0" presId="urn:microsoft.com/office/officeart/2005/8/layout/orgChart1"/>
    <dgm:cxn modelId="{9F2B052A-3610-4CBE-AB82-BA42658779A9}" type="presParOf" srcId="{46B9C816-35A4-4D4F-BC91-266F51F17EAF}" destId="{71D361AF-ED9D-4C4F-81C1-DF4F3FC7AD9A}" srcOrd="1" destOrd="0" presId="urn:microsoft.com/office/officeart/2005/8/layout/orgChart1"/>
    <dgm:cxn modelId="{9EEF2756-FBCC-4CC5-863B-2883362CA960}" type="presParOf" srcId="{46B9C816-35A4-4D4F-BC91-266F51F17EAF}" destId="{4C4E27C1-2A07-49EA-8E59-4239B803C78F}" srcOrd="2" destOrd="0" presId="urn:microsoft.com/office/officeart/2005/8/layout/orgChart1"/>
    <dgm:cxn modelId="{C7128F2F-FD89-4D47-8876-326D30869764}" type="presParOf" srcId="{DD9D65EB-B5D6-4DD3-8DB0-73471DA10C17}" destId="{4A543510-3D13-4922-BAB5-82FEB5338B25}" srcOrd="2" destOrd="0" presId="urn:microsoft.com/office/officeart/2005/8/layout/orgChart1"/>
    <dgm:cxn modelId="{F11B3490-4292-40B1-9FFE-D4A6FEB53051}" type="presParOf" srcId="{DD9D65EB-B5D6-4DD3-8DB0-73471DA10C17}" destId="{47CFA002-6129-4196-8418-8A2A6EBE66D4}" srcOrd="3" destOrd="0" presId="urn:microsoft.com/office/officeart/2005/8/layout/orgChart1"/>
    <dgm:cxn modelId="{F5398CF1-968B-43A5-9DAB-765D7C84D115}" type="presParOf" srcId="{47CFA002-6129-4196-8418-8A2A6EBE66D4}" destId="{C6D7F97F-BE5E-4AC3-A042-D6FE0DFE6BE1}" srcOrd="0" destOrd="0" presId="urn:microsoft.com/office/officeart/2005/8/layout/orgChart1"/>
    <dgm:cxn modelId="{10857EAC-8475-45C3-95FB-C5BB3733DAB8}" type="presParOf" srcId="{C6D7F97F-BE5E-4AC3-A042-D6FE0DFE6BE1}" destId="{EE4CFA9A-A0FD-4D07-A796-91779E7C0567}" srcOrd="0" destOrd="0" presId="urn:microsoft.com/office/officeart/2005/8/layout/orgChart1"/>
    <dgm:cxn modelId="{91BBC75E-8D9D-4206-B29E-B370B24F3A2D}" type="presParOf" srcId="{C6D7F97F-BE5E-4AC3-A042-D6FE0DFE6BE1}" destId="{5CD422A1-00D8-45B3-9670-58D1A8D03738}" srcOrd="1" destOrd="0" presId="urn:microsoft.com/office/officeart/2005/8/layout/orgChart1"/>
    <dgm:cxn modelId="{3A42330F-5330-4EED-872A-0D44D28601BE}" type="presParOf" srcId="{47CFA002-6129-4196-8418-8A2A6EBE66D4}" destId="{174DBA14-2084-4C4E-AC2C-9EF891AEA948}" srcOrd="1" destOrd="0" presId="urn:microsoft.com/office/officeart/2005/8/layout/orgChart1"/>
    <dgm:cxn modelId="{7BC22443-9405-43DA-B800-77E7785ABBBD}" type="presParOf" srcId="{47CFA002-6129-4196-8418-8A2A6EBE66D4}" destId="{8B65E054-0310-4110-B98C-F976455BFB48}" srcOrd="2" destOrd="0" presId="urn:microsoft.com/office/officeart/2005/8/layout/orgChart1"/>
    <dgm:cxn modelId="{011E5D07-A2B6-49AA-AD6C-A08A1E574A79}" type="presParOf" srcId="{CC7D83D1-25C4-4E81-A85E-35EB6B570724}" destId="{1EA7C99E-70B8-40DD-9F0E-C1DAB20E2735}" srcOrd="2" destOrd="0" presId="urn:microsoft.com/office/officeart/2005/8/layout/orgChart1"/>
    <dgm:cxn modelId="{8D0CD7F4-1A8B-48A5-B4E5-D8171A3088F5}" type="presParOf" srcId="{2F4B16C9-B03A-4E6B-B91C-D558507A9119}" destId="{1D11AB38-35E3-4C20-836E-3E43D4946350}" srcOrd="4" destOrd="0" presId="urn:microsoft.com/office/officeart/2005/8/layout/orgChart1"/>
    <dgm:cxn modelId="{757EC3FE-DEF7-4316-AA16-FE4A616056A0}" type="presParOf" srcId="{2F4B16C9-B03A-4E6B-B91C-D558507A9119}" destId="{5D722A02-778B-47AA-8055-A726FF6E31EF}" srcOrd="5" destOrd="0" presId="urn:microsoft.com/office/officeart/2005/8/layout/orgChart1"/>
    <dgm:cxn modelId="{E97A10FA-835F-449D-AF26-30D638179190}" type="presParOf" srcId="{5D722A02-778B-47AA-8055-A726FF6E31EF}" destId="{F5B5D8AB-5C08-4ADF-AA9A-C7815599DFCB}" srcOrd="0" destOrd="0" presId="urn:microsoft.com/office/officeart/2005/8/layout/orgChart1"/>
    <dgm:cxn modelId="{33251BFC-CCA9-44C8-896B-65748DA10E23}" type="presParOf" srcId="{F5B5D8AB-5C08-4ADF-AA9A-C7815599DFCB}" destId="{97BE8DA5-4A8B-4E09-B300-D43740E10159}" srcOrd="0" destOrd="0" presId="urn:microsoft.com/office/officeart/2005/8/layout/orgChart1"/>
    <dgm:cxn modelId="{A2A77F59-5A5B-4407-BC1B-5ED48DF08FA3}" type="presParOf" srcId="{F5B5D8AB-5C08-4ADF-AA9A-C7815599DFCB}" destId="{14A659E0-3ADE-44AC-BF81-2CC06AC46E6A}" srcOrd="1" destOrd="0" presId="urn:microsoft.com/office/officeart/2005/8/layout/orgChart1"/>
    <dgm:cxn modelId="{6DB0C978-7F33-4890-96DB-6EA7EB836256}" type="presParOf" srcId="{5D722A02-778B-47AA-8055-A726FF6E31EF}" destId="{51E74344-A456-4DC9-B97C-E8DB802D8DF3}" srcOrd="1" destOrd="0" presId="urn:microsoft.com/office/officeart/2005/8/layout/orgChart1"/>
    <dgm:cxn modelId="{2D5E5AE6-ABAC-4FB0-AF34-D355A73CA470}" type="presParOf" srcId="{51E74344-A456-4DC9-B97C-E8DB802D8DF3}" destId="{BD634309-181C-486E-846A-CF832BEA9328}" srcOrd="0" destOrd="0" presId="urn:microsoft.com/office/officeart/2005/8/layout/orgChart1"/>
    <dgm:cxn modelId="{36B6C93E-0174-4265-88E1-E7538059A55B}" type="presParOf" srcId="{51E74344-A456-4DC9-B97C-E8DB802D8DF3}" destId="{DF98ED95-A3E7-4274-91B1-51325BF9F618}" srcOrd="1" destOrd="0" presId="urn:microsoft.com/office/officeart/2005/8/layout/orgChart1"/>
    <dgm:cxn modelId="{EC13D511-DD94-4E77-B813-1D89805F4648}" type="presParOf" srcId="{DF98ED95-A3E7-4274-91B1-51325BF9F618}" destId="{EC79DA5C-0FAA-4E9B-A9B4-E174A06E3425}" srcOrd="0" destOrd="0" presId="urn:microsoft.com/office/officeart/2005/8/layout/orgChart1"/>
    <dgm:cxn modelId="{D4322371-7DAE-4999-A242-9B999AE912DA}" type="presParOf" srcId="{EC79DA5C-0FAA-4E9B-A9B4-E174A06E3425}" destId="{CEA0B0D9-247B-4180-80C4-398A07A44F10}" srcOrd="0" destOrd="0" presId="urn:microsoft.com/office/officeart/2005/8/layout/orgChart1"/>
    <dgm:cxn modelId="{1513C3F6-D9E6-4ACC-A8DD-A41451CE31EA}" type="presParOf" srcId="{EC79DA5C-0FAA-4E9B-A9B4-E174A06E3425}" destId="{2CEF2203-0F0E-4121-93BD-D41E1999D599}" srcOrd="1" destOrd="0" presId="urn:microsoft.com/office/officeart/2005/8/layout/orgChart1"/>
    <dgm:cxn modelId="{67277438-37EF-4FD2-A53A-E6E499305344}" type="presParOf" srcId="{DF98ED95-A3E7-4274-91B1-51325BF9F618}" destId="{F419BBB8-8193-4524-8432-F7828FA96D7C}" srcOrd="1" destOrd="0" presId="urn:microsoft.com/office/officeart/2005/8/layout/orgChart1"/>
    <dgm:cxn modelId="{03095747-B7D9-42CE-BAE4-885599E3DE70}" type="presParOf" srcId="{DF98ED95-A3E7-4274-91B1-51325BF9F618}" destId="{6D211886-D9AB-4C86-A271-0AC9032D0091}" srcOrd="2" destOrd="0" presId="urn:microsoft.com/office/officeart/2005/8/layout/orgChart1"/>
    <dgm:cxn modelId="{165074C8-E72B-4C29-B4ED-499C01BD1012}" type="presParOf" srcId="{51E74344-A456-4DC9-B97C-E8DB802D8DF3}" destId="{B322F85B-E9B7-43B3-88A6-DE2D901E64BC}" srcOrd="2" destOrd="0" presId="urn:microsoft.com/office/officeart/2005/8/layout/orgChart1"/>
    <dgm:cxn modelId="{32FA25AC-AEDE-43BA-A26B-F09B3D44B8BC}" type="presParOf" srcId="{51E74344-A456-4DC9-B97C-E8DB802D8DF3}" destId="{5D6E280A-B201-42E6-9977-CF1671B5EA42}" srcOrd="3" destOrd="0" presId="urn:microsoft.com/office/officeart/2005/8/layout/orgChart1"/>
    <dgm:cxn modelId="{43E6B2C9-4ED5-4F82-B918-AA54F0CD003A}" type="presParOf" srcId="{5D6E280A-B201-42E6-9977-CF1671B5EA42}" destId="{BFCA80FE-BFFE-4601-B1A1-73E557E65C1A}" srcOrd="0" destOrd="0" presId="urn:microsoft.com/office/officeart/2005/8/layout/orgChart1"/>
    <dgm:cxn modelId="{55C1A1B0-D40F-4D69-B685-BA99856B1C66}" type="presParOf" srcId="{BFCA80FE-BFFE-4601-B1A1-73E557E65C1A}" destId="{6DE9E33A-28B8-4E29-9FA1-0925FFCAB317}" srcOrd="0" destOrd="0" presId="urn:microsoft.com/office/officeart/2005/8/layout/orgChart1"/>
    <dgm:cxn modelId="{683B6419-70D9-452C-B8B1-3E930D247E8F}" type="presParOf" srcId="{BFCA80FE-BFFE-4601-B1A1-73E557E65C1A}" destId="{B082F993-4F13-4EE0-82CE-845B666DB229}" srcOrd="1" destOrd="0" presId="urn:microsoft.com/office/officeart/2005/8/layout/orgChart1"/>
    <dgm:cxn modelId="{79B66CD3-14B2-4E50-9B92-E039B1563330}" type="presParOf" srcId="{5D6E280A-B201-42E6-9977-CF1671B5EA42}" destId="{2591C340-33C4-428C-ACBA-D6A1B3506401}" srcOrd="1" destOrd="0" presId="urn:microsoft.com/office/officeart/2005/8/layout/orgChart1"/>
    <dgm:cxn modelId="{0C1AAD04-54A7-40C1-98A2-C6B12B56CDF1}" type="presParOf" srcId="{5D6E280A-B201-42E6-9977-CF1671B5EA42}" destId="{D5EF6725-5CBC-4A14-A961-8FDC4261ADB1}" srcOrd="2" destOrd="0" presId="urn:microsoft.com/office/officeart/2005/8/layout/orgChart1"/>
    <dgm:cxn modelId="{59742202-C462-4C26-A714-A1B637A5BBFF}" type="presParOf" srcId="{5D722A02-778B-47AA-8055-A726FF6E31EF}" destId="{2B9291C0-D4B6-42AB-BFB4-C26D7CCFD52F}" srcOrd="2" destOrd="0" presId="urn:microsoft.com/office/officeart/2005/8/layout/orgChart1"/>
    <dgm:cxn modelId="{1B48F65D-3CE0-4737-89F8-00F821D3FBFE}" type="presParOf" srcId="{2F4B16C9-B03A-4E6B-B91C-D558507A9119}" destId="{71C52F3E-69BB-479C-85DC-77710E360802}" srcOrd="6" destOrd="0" presId="urn:microsoft.com/office/officeart/2005/8/layout/orgChart1"/>
    <dgm:cxn modelId="{4FACF9C8-E4A1-4FE7-846C-7F48E3520CB8}" type="presParOf" srcId="{2F4B16C9-B03A-4E6B-B91C-D558507A9119}" destId="{4606ACDB-AA47-4AA6-B31F-33064289205D}" srcOrd="7" destOrd="0" presId="urn:microsoft.com/office/officeart/2005/8/layout/orgChart1"/>
    <dgm:cxn modelId="{1518D956-CDD9-49FC-BC80-A9E8AE83A177}" type="presParOf" srcId="{4606ACDB-AA47-4AA6-B31F-33064289205D}" destId="{FD91076B-7BBE-4F12-B568-43F08DD528A8}" srcOrd="0" destOrd="0" presId="urn:microsoft.com/office/officeart/2005/8/layout/orgChart1"/>
    <dgm:cxn modelId="{35DD5F93-EF40-4DB8-9AF1-A46B0B574A76}" type="presParOf" srcId="{FD91076B-7BBE-4F12-B568-43F08DD528A8}" destId="{A7F41265-6B01-47A7-8400-B2E25DE436FA}" srcOrd="0" destOrd="0" presId="urn:microsoft.com/office/officeart/2005/8/layout/orgChart1"/>
    <dgm:cxn modelId="{CD7CCF35-F572-4F07-98BD-A4A5600602BF}" type="presParOf" srcId="{FD91076B-7BBE-4F12-B568-43F08DD528A8}" destId="{3C3D883C-A0F6-4F82-9F48-8D65E3ADFA8E}" srcOrd="1" destOrd="0" presId="urn:microsoft.com/office/officeart/2005/8/layout/orgChart1"/>
    <dgm:cxn modelId="{C579F349-088A-4437-9922-C17E72B7E199}" type="presParOf" srcId="{4606ACDB-AA47-4AA6-B31F-33064289205D}" destId="{AAFDE731-9E5B-4F59-94C5-A874BE9B6D33}" srcOrd="1" destOrd="0" presId="urn:microsoft.com/office/officeart/2005/8/layout/orgChart1"/>
    <dgm:cxn modelId="{1E8B14EB-A928-47CE-9373-7053CF49384C}" type="presParOf" srcId="{4606ACDB-AA47-4AA6-B31F-33064289205D}" destId="{DC4C6AF5-B096-4F97-BA0E-F36DD216BA87}" srcOrd="2" destOrd="0" presId="urn:microsoft.com/office/officeart/2005/8/layout/orgChart1"/>
    <dgm:cxn modelId="{E4F1C8AB-42EC-488C-B75B-B280260463E8}" type="presParOf" srcId="{8B51910F-E154-4D2E-9F15-94DD181B0361}" destId="{3C6C3A08-CE67-42DF-B944-E526A924C72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17DF7C-217D-4616-ADB2-3B43AC04A62D}" type="doc">
      <dgm:prSet loTypeId="urn:microsoft.com/office/officeart/2005/8/layout/orgChart1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69B3F2B0-6955-46A7-ACF9-605DA291A5EE}">
      <dgm:prSet phldrT="[Text]" custT="1"/>
      <dgm:spPr/>
      <dgm:t>
        <a:bodyPr/>
        <a:lstStyle/>
        <a:p>
          <a:r>
            <a:rPr lang="en-US" sz="1200" dirty="0"/>
            <a:t>CEO</a:t>
          </a:r>
        </a:p>
      </dgm:t>
    </dgm:pt>
    <dgm:pt modelId="{C90E5258-CA4F-4B0A-B709-F10B48579DDC}" type="parTrans" cxnId="{82420662-1E08-467E-BA83-25EE6C1FE19E}">
      <dgm:prSet/>
      <dgm:spPr/>
      <dgm:t>
        <a:bodyPr/>
        <a:lstStyle/>
        <a:p>
          <a:endParaRPr lang="en-US" sz="1400"/>
        </a:p>
      </dgm:t>
    </dgm:pt>
    <dgm:pt modelId="{0779658F-308D-477B-80A9-0C0064714EC3}" type="sibTrans" cxnId="{82420662-1E08-467E-BA83-25EE6C1FE19E}">
      <dgm:prSet/>
      <dgm:spPr/>
      <dgm:t>
        <a:bodyPr/>
        <a:lstStyle/>
        <a:p>
          <a:endParaRPr lang="en-US" sz="1400"/>
        </a:p>
      </dgm:t>
    </dgm:pt>
    <dgm:pt modelId="{81D653A2-837A-47A5-9DD2-061B8F4D8B30}">
      <dgm:prSet phldrT="[Text]" custT="1"/>
      <dgm:spPr/>
      <dgm:t>
        <a:bodyPr/>
        <a:lstStyle/>
        <a:p>
          <a:r>
            <a:rPr lang="en-US" sz="1200" dirty="0"/>
            <a:t>Head of ,,,,,, </a:t>
          </a:r>
        </a:p>
      </dgm:t>
    </dgm:pt>
    <dgm:pt modelId="{FEC38EA7-0016-40A6-90ED-7C0AE5D309EC}" type="parTrans" cxnId="{4B8EC7D0-7FED-4F8E-84DC-C659F6CF530D}">
      <dgm:prSet/>
      <dgm:spPr/>
      <dgm:t>
        <a:bodyPr/>
        <a:lstStyle/>
        <a:p>
          <a:endParaRPr lang="en-US" sz="1400"/>
        </a:p>
      </dgm:t>
    </dgm:pt>
    <dgm:pt modelId="{A21C539C-CB24-4BA7-B74C-8FDA6438704C}" type="sibTrans" cxnId="{4B8EC7D0-7FED-4F8E-84DC-C659F6CF530D}">
      <dgm:prSet/>
      <dgm:spPr/>
      <dgm:t>
        <a:bodyPr/>
        <a:lstStyle/>
        <a:p>
          <a:endParaRPr lang="en-US" sz="1400"/>
        </a:p>
      </dgm:t>
    </dgm:pt>
    <dgm:pt modelId="{563A845C-C185-49D3-9461-E263F123F297}">
      <dgm:prSet phldrT="[Text]" custT="1"/>
      <dgm:spPr/>
      <dgm:t>
        <a:bodyPr/>
        <a:lstStyle/>
        <a:p>
          <a:r>
            <a:rPr lang="en-US" sz="1200" dirty="0"/>
            <a:t>Head of ,,,,</a:t>
          </a:r>
        </a:p>
      </dgm:t>
    </dgm:pt>
    <dgm:pt modelId="{295D6EAF-E720-4C40-908B-3D4FD55541E8}" type="parTrans" cxnId="{B6DB4DE8-1ACC-44FA-9620-E75A889C50B3}">
      <dgm:prSet/>
      <dgm:spPr/>
      <dgm:t>
        <a:bodyPr/>
        <a:lstStyle/>
        <a:p>
          <a:endParaRPr lang="en-US" sz="1400"/>
        </a:p>
      </dgm:t>
    </dgm:pt>
    <dgm:pt modelId="{FB782A98-A337-4B6F-8331-4532C110F0FF}" type="sibTrans" cxnId="{B6DB4DE8-1ACC-44FA-9620-E75A889C50B3}">
      <dgm:prSet/>
      <dgm:spPr/>
      <dgm:t>
        <a:bodyPr/>
        <a:lstStyle/>
        <a:p>
          <a:endParaRPr lang="en-US" sz="1400"/>
        </a:p>
      </dgm:t>
    </dgm:pt>
    <dgm:pt modelId="{10F4C316-FE6C-409F-BDCA-CA02BEDB177B}">
      <dgm:prSet phldrT="[Text]" custT="1"/>
      <dgm:spPr/>
      <dgm:t>
        <a:bodyPr/>
        <a:lstStyle/>
        <a:p>
          <a:r>
            <a:rPr lang="en-US" sz="1200" dirty="0"/>
            <a:t>Head of </a:t>
          </a:r>
        </a:p>
      </dgm:t>
    </dgm:pt>
    <dgm:pt modelId="{120D241A-FD22-4223-B940-9B1CED7416C4}" type="parTrans" cxnId="{A815C87D-445D-4181-AAE3-FCDC1295AEBC}">
      <dgm:prSet/>
      <dgm:spPr/>
      <dgm:t>
        <a:bodyPr/>
        <a:lstStyle/>
        <a:p>
          <a:endParaRPr lang="en-US" sz="1400"/>
        </a:p>
      </dgm:t>
    </dgm:pt>
    <dgm:pt modelId="{0FE4F463-F1D7-4A9F-870C-1FE4E3296DB9}" type="sibTrans" cxnId="{A815C87D-445D-4181-AAE3-FCDC1295AEBC}">
      <dgm:prSet/>
      <dgm:spPr/>
      <dgm:t>
        <a:bodyPr/>
        <a:lstStyle/>
        <a:p>
          <a:endParaRPr lang="en-US" sz="1400"/>
        </a:p>
      </dgm:t>
    </dgm:pt>
    <dgm:pt modelId="{FFE202B2-B3C4-407E-B873-76C8BF8AD378}">
      <dgm:prSet custT="1"/>
      <dgm:spPr/>
      <dgm:t>
        <a:bodyPr/>
        <a:lstStyle/>
        <a:p>
          <a:r>
            <a:rPr lang="en-US" sz="1200" dirty="0"/>
            <a:t>Head of ,,,</a:t>
          </a:r>
        </a:p>
      </dgm:t>
    </dgm:pt>
    <dgm:pt modelId="{91461AEA-7277-4A93-A41B-834294D8F3C5}" type="parTrans" cxnId="{4E507C48-5CBD-4146-8D3C-9A166CA1C365}">
      <dgm:prSet/>
      <dgm:spPr/>
      <dgm:t>
        <a:bodyPr/>
        <a:lstStyle/>
        <a:p>
          <a:endParaRPr lang="en-US" sz="1400"/>
        </a:p>
      </dgm:t>
    </dgm:pt>
    <dgm:pt modelId="{F5C3169F-A65E-4C82-9339-F029DA341E42}" type="sibTrans" cxnId="{4E507C48-5CBD-4146-8D3C-9A166CA1C365}">
      <dgm:prSet/>
      <dgm:spPr/>
      <dgm:t>
        <a:bodyPr/>
        <a:lstStyle/>
        <a:p>
          <a:endParaRPr lang="en-US" sz="1400"/>
        </a:p>
      </dgm:t>
    </dgm:pt>
    <dgm:pt modelId="{B679FF90-16B5-40C1-A60A-5932602F455A}">
      <dgm:prSet custT="1"/>
      <dgm:spPr/>
      <dgm:t>
        <a:bodyPr/>
        <a:lstStyle/>
        <a:p>
          <a:r>
            <a:rPr lang="en-US" sz="1200" dirty="0"/>
            <a:t>Manager</a:t>
          </a:r>
        </a:p>
      </dgm:t>
    </dgm:pt>
    <dgm:pt modelId="{5FD4AC84-F6B3-4FF7-9382-30C9890639F5}" type="parTrans" cxnId="{5CBF69E6-5D58-4C61-8E7A-CFA934D09714}">
      <dgm:prSet/>
      <dgm:spPr/>
      <dgm:t>
        <a:bodyPr/>
        <a:lstStyle/>
        <a:p>
          <a:endParaRPr lang="en-US" sz="1400"/>
        </a:p>
      </dgm:t>
    </dgm:pt>
    <dgm:pt modelId="{96ED5C5E-C4A7-485E-A323-E65CE6BB87DD}" type="sibTrans" cxnId="{5CBF69E6-5D58-4C61-8E7A-CFA934D09714}">
      <dgm:prSet/>
      <dgm:spPr/>
      <dgm:t>
        <a:bodyPr/>
        <a:lstStyle/>
        <a:p>
          <a:endParaRPr lang="en-US" sz="1400"/>
        </a:p>
      </dgm:t>
    </dgm:pt>
    <dgm:pt modelId="{908AC64C-7F3A-4AF1-851B-E5BB4CE9BADE}">
      <dgm:prSet custT="1"/>
      <dgm:spPr/>
      <dgm:t>
        <a:bodyPr/>
        <a:lstStyle/>
        <a:p>
          <a:r>
            <a:rPr lang="en-US" sz="1200" dirty="0"/>
            <a:t>[Text]</a:t>
          </a:r>
        </a:p>
      </dgm:t>
    </dgm:pt>
    <dgm:pt modelId="{508CA157-EF58-4729-B59F-75E3239FB5F4}" type="parTrans" cxnId="{AD6EC6C7-73D1-49DB-862E-538B077400DA}">
      <dgm:prSet/>
      <dgm:spPr/>
      <dgm:t>
        <a:bodyPr/>
        <a:lstStyle/>
        <a:p>
          <a:endParaRPr lang="en-US" sz="1400"/>
        </a:p>
      </dgm:t>
    </dgm:pt>
    <dgm:pt modelId="{B6AD48D4-E55E-4325-B384-819098777A58}" type="sibTrans" cxnId="{AD6EC6C7-73D1-49DB-862E-538B077400DA}">
      <dgm:prSet/>
      <dgm:spPr/>
      <dgm:t>
        <a:bodyPr/>
        <a:lstStyle/>
        <a:p>
          <a:endParaRPr lang="en-US" sz="1400"/>
        </a:p>
      </dgm:t>
    </dgm:pt>
    <dgm:pt modelId="{609408F7-2208-4F21-848E-718EBDC47D11}">
      <dgm:prSet custT="1"/>
      <dgm:spPr/>
      <dgm:t>
        <a:bodyPr/>
        <a:lstStyle/>
        <a:p>
          <a:r>
            <a:rPr lang="en-US" sz="1200" dirty="0"/>
            <a:t>Manager</a:t>
          </a:r>
        </a:p>
      </dgm:t>
    </dgm:pt>
    <dgm:pt modelId="{7A0733DC-1F1A-40A5-A182-A0F7DD9C4474}" type="parTrans" cxnId="{0929C52B-0721-4200-A0CA-2F7760A639D8}">
      <dgm:prSet/>
      <dgm:spPr/>
      <dgm:t>
        <a:bodyPr/>
        <a:lstStyle/>
        <a:p>
          <a:endParaRPr lang="en-US" sz="1400"/>
        </a:p>
      </dgm:t>
    </dgm:pt>
    <dgm:pt modelId="{E825F57B-790D-4219-A445-A690ABDB2479}" type="sibTrans" cxnId="{0929C52B-0721-4200-A0CA-2F7760A639D8}">
      <dgm:prSet/>
      <dgm:spPr/>
      <dgm:t>
        <a:bodyPr/>
        <a:lstStyle/>
        <a:p>
          <a:endParaRPr lang="en-US" sz="1400"/>
        </a:p>
      </dgm:t>
    </dgm:pt>
    <dgm:pt modelId="{579E06F4-A364-416C-A474-3030AE96C830}">
      <dgm:prSet custT="1"/>
      <dgm:spPr/>
      <dgm:t>
        <a:bodyPr/>
        <a:lstStyle/>
        <a:p>
          <a:r>
            <a:rPr lang="en-US" sz="1200" dirty="0"/>
            <a:t>[Text]</a:t>
          </a:r>
        </a:p>
      </dgm:t>
    </dgm:pt>
    <dgm:pt modelId="{7EC5B135-8410-4351-BA83-9FCEE6B73CE7}" type="parTrans" cxnId="{A5634CBB-E0A2-4F42-8F40-14141FAE477E}">
      <dgm:prSet/>
      <dgm:spPr/>
      <dgm:t>
        <a:bodyPr/>
        <a:lstStyle/>
        <a:p>
          <a:endParaRPr lang="en-US" sz="1400"/>
        </a:p>
      </dgm:t>
    </dgm:pt>
    <dgm:pt modelId="{D0F24532-61C4-40E8-AFA9-0911FA4CBD6E}" type="sibTrans" cxnId="{A5634CBB-E0A2-4F42-8F40-14141FAE477E}">
      <dgm:prSet/>
      <dgm:spPr/>
      <dgm:t>
        <a:bodyPr/>
        <a:lstStyle/>
        <a:p>
          <a:endParaRPr lang="en-US" sz="1400"/>
        </a:p>
      </dgm:t>
    </dgm:pt>
    <dgm:pt modelId="{6D92F134-E2F1-4E37-B54A-6005C1B0797F}" type="pres">
      <dgm:prSet presAssocID="{C817DF7C-217D-4616-ADB2-3B43AC04A62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B51910F-E154-4D2E-9F15-94DD181B0361}" type="pres">
      <dgm:prSet presAssocID="{69B3F2B0-6955-46A7-ACF9-605DA291A5EE}" presName="hierRoot1" presStyleCnt="0">
        <dgm:presLayoutVars>
          <dgm:hierBranch val="init"/>
        </dgm:presLayoutVars>
      </dgm:prSet>
      <dgm:spPr/>
    </dgm:pt>
    <dgm:pt modelId="{E250D1DF-FACE-4AE3-95FA-5F09C6CDE268}" type="pres">
      <dgm:prSet presAssocID="{69B3F2B0-6955-46A7-ACF9-605DA291A5EE}" presName="rootComposite1" presStyleCnt="0"/>
      <dgm:spPr/>
    </dgm:pt>
    <dgm:pt modelId="{252B2FB5-14B0-454A-AF54-960F001BC543}" type="pres">
      <dgm:prSet presAssocID="{69B3F2B0-6955-46A7-ACF9-605DA291A5E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A9FA6C-815D-42F7-81B8-76E3C214DF29}" type="pres">
      <dgm:prSet presAssocID="{69B3F2B0-6955-46A7-ACF9-605DA291A5E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F4B16C9-B03A-4E6B-B91C-D558507A9119}" type="pres">
      <dgm:prSet presAssocID="{69B3F2B0-6955-46A7-ACF9-605DA291A5EE}" presName="hierChild2" presStyleCnt="0"/>
      <dgm:spPr/>
    </dgm:pt>
    <dgm:pt modelId="{2EDF910D-063E-4C30-9E1A-EAB7A848799E}" type="pres">
      <dgm:prSet presAssocID="{FEC38EA7-0016-40A6-90ED-7C0AE5D309EC}" presName="Name37" presStyleLbl="parChTrans1D2" presStyleIdx="0" presStyleCnt="4"/>
      <dgm:spPr/>
      <dgm:t>
        <a:bodyPr/>
        <a:lstStyle/>
        <a:p>
          <a:endParaRPr lang="en-US"/>
        </a:p>
      </dgm:t>
    </dgm:pt>
    <dgm:pt modelId="{770A14BC-A221-4FA3-8AFF-410D787A29B6}" type="pres">
      <dgm:prSet presAssocID="{81D653A2-837A-47A5-9DD2-061B8F4D8B30}" presName="hierRoot2" presStyleCnt="0">
        <dgm:presLayoutVars>
          <dgm:hierBranch val="init"/>
        </dgm:presLayoutVars>
      </dgm:prSet>
      <dgm:spPr/>
    </dgm:pt>
    <dgm:pt modelId="{43042B7C-79FF-471F-8757-38B1014978B2}" type="pres">
      <dgm:prSet presAssocID="{81D653A2-837A-47A5-9DD2-061B8F4D8B30}" presName="rootComposite" presStyleCnt="0"/>
      <dgm:spPr/>
    </dgm:pt>
    <dgm:pt modelId="{44C0A89C-CAD0-42CD-B91C-8D078DF3DF5A}" type="pres">
      <dgm:prSet presAssocID="{81D653A2-837A-47A5-9DD2-061B8F4D8B30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2D4D2A-E65F-40D2-8160-392A3A1A1BDF}" type="pres">
      <dgm:prSet presAssocID="{81D653A2-837A-47A5-9DD2-061B8F4D8B30}" presName="rootConnector" presStyleLbl="node2" presStyleIdx="0" presStyleCnt="4"/>
      <dgm:spPr/>
      <dgm:t>
        <a:bodyPr/>
        <a:lstStyle/>
        <a:p>
          <a:endParaRPr lang="en-US"/>
        </a:p>
      </dgm:t>
    </dgm:pt>
    <dgm:pt modelId="{E293925D-4DC4-4D26-AA4E-11DCD22DA487}" type="pres">
      <dgm:prSet presAssocID="{81D653A2-837A-47A5-9DD2-061B8F4D8B30}" presName="hierChild4" presStyleCnt="0"/>
      <dgm:spPr/>
    </dgm:pt>
    <dgm:pt modelId="{F7BC8169-6BA8-491F-A057-DC18EBFF47A5}" type="pres">
      <dgm:prSet presAssocID="{81D653A2-837A-47A5-9DD2-061B8F4D8B30}" presName="hierChild5" presStyleCnt="0"/>
      <dgm:spPr/>
    </dgm:pt>
    <dgm:pt modelId="{0F0ADC2B-2347-477C-B599-12C3AF8FAED0}" type="pres">
      <dgm:prSet presAssocID="{295D6EAF-E720-4C40-908B-3D4FD55541E8}" presName="Name37" presStyleLbl="parChTrans1D2" presStyleIdx="1" presStyleCnt="4"/>
      <dgm:spPr/>
      <dgm:t>
        <a:bodyPr/>
        <a:lstStyle/>
        <a:p>
          <a:endParaRPr lang="en-US"/>
        </a:p>
      </dgm:t>
    </dgm:pt>
    <dgm:pt modelId="{CC7D83D1-25C4-4E81-A85E-35EB6B570724}" type="pres">
      <dgm:prSet presAssocID="{563A845C-C185-49D3-9461-E263F123F297}" presName="hierRoot2" presStyleCnt="0">
        <dgm:presLayoutVars>
          <dgm:hierBranch val="init"/>
        </dgm:presLayoutVars>
      </dgm:prSet>
      <dgm:spPr/>
    </dgm:pt>
    <dgm:pt modelId="{705FC488-FE8F-46DC-84D5-15384B2A997A}" type="pres">
      <dgm:prSet presAssocID="{563A845C-C185-49D3-9461-E263F123F297}" presName="rootComposite" presStyleCnt="0"/>
      <dgm:spPr/>
    </dgm:pt>
    <dgm:pt modelId="{DAB5C849-BE11-4C70-B625-0D4CE2B203F3}" type="pres">
      <dgm:prSet presAssocID="{563A845C-C185-49D3-9461-E263F123F297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C244C8-B4AA-43B0-B787-96069A681877}" type="pres">
      <dgm:prSet presAssocID="{563A845C-C185-49D3-9461-E263F123F297}" presName="rootConnector" presStyleLbl="node2" presStyleIdx="1" presStyleCnt="4"/>
      <dgm:spPr/>
      <dgm:t>
        <a:bodyPr/>
        <a:lstStyle/>
        <a:p>
          <a:endParaRPr lang="en-US"/>
        </a:p>
      </dgm:t>
    </dgm:pt>
    <dgm:pt modelId="{DD9D65EB-B5D6-4DD3-8DB0-73471DA10C17}" type="pres">
      <dgm:prSet presAssocID="{563A845C-C185-49D3-9461-E263F123F297}" presName="hierChild4" presStyleCnt="0"/>
      <dgm:spPr/>
    </dgm:pt>
    <dgm:pt modelId="{79F4AA49-E205-4942-9D59-FE4DB1AD509B}" type="pres">
      <dgm:prSet presAssocID="{7A0733DC-1F1A-40A5-A182-A0F7DD9C4474}" presName="Name37" presStyleLbl="parChTrans1D3" presStyleIdx="0" presStyleCnt="4"/>
      <dgm:spPr/>
      <dgm:t>
        <a:bodyPr/>
        <a:lstStyle/>
        <a:p>
          <a:endParaRPr lang="en-US"/>
        </a:p>
      </dgm:t>
    </dgm:pt>
    <dgm:pt modelId="{46B9C816-35A4-4D4F-BC91-266F51F17EAF}" type="pres">
      <dgm:prSet presAssocID="{609408F7-2208-4F21-848E-718EBDC47D11}" presName="hierRoot2" presStyleCnt="0">
        <dgm:presLayoutVars>
          <dgm:hierBranch val="init"/>
        </dgm:presLayoutVars>
      </dgm:prSet>
      <dgm:spPr/>
    </dgm:pt>
    <dgm:pt modelId="{40C590F5-BF8F-40A4-8454-7D330153E5A3}" type="pres">
      <dgm:prSet presAssocID="{609408F7-2208-4F21-848E-718EBDC47D11}" presName="rootComposite" presStyleCnt="0"/>
      <dgm:spPr/>
    </dgm:pt>
    <dgm:pt modelId="{8CFA6C08-4035-4453-9043-4D7CC440B944}" type="pres">
      <dgm:prSet presAssocID="{609408F7-2208-4F21-848E-718EBDC47D11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A9AFAA-FB50-4AB9-800F-6E809DB4E40A}" type="pres">
      <dgm:prSet presAssocID="{609408F7-2208-4F21-848E-718EBDC47D11}" presName="rootConnector" presStyleLbl="node3" presStyleIdx="0" presStyleCnt="4"/>
      <dgm:spPr/>
      <dgm:t>
        <a:bodyPr/>
        <a:lstStyle/>
        <a:p>
          <a:endParaRPr lang="en-US"/>
        </a:p>
      </dgm:t>
    </dgm:pt>
    <dgm:pt modelId="{71D361AF-ED9D-4C4F-81C1-DF4F3FC7AD9A}" type="pres">
      <dgm:prSet presAssocID="{609408F7-2208-4F21-848E-718EBDC47D11}" presName="hierChild4" presStyleCnt="0"/>
      <dgm:spPr/>
    </dgm:pt>
    <dgm:pt modelId="{4C4E27C1-2A07-49EA-8E59-4239B803C78F}" type="pres">
      <dgm:prSet presAssocID="{609408F7-2208-4F21-848E-718EBDC47D11}" presName="hierChild5" presStyleCnt="0"/>
      <dgm:spPr/>
    </dgm:pt>
    <dgm:pt modelId="{4A543510-3D13-4922-BAB5-82FEB5338B25}" type="pres">
      <dgm:prSet presAssocID="{7EC5B135-8410-4351-BA83-9FCEE6B73CE7}" presName="Name37" presStyleLbl="parChTrans1D3" presStyleIdx="1" presStyleCnt="4"/>
      <dgm:spPr/>
      <dgm:t>
        <a:bodyPr/>
        <a:lstStyle/>
        <a:p>
          <a:endParaRPr lang="en-US"/>
        </a:p>
      </dgm:t>
    </dgm:pt>
    <dgm:pt modelId="{47CFA002-6129-4196-8418-8A2A6EBE66D4}" type="pres">
      <dgm:prSet presAssocID="{579E06F4-A364-416C-A474-3030AE96C830}" presName="hierRoot2" presStyleCnt="0">
        <dgm:presLayoutVars>
          <dgm:hierBranch val="init"/>
        </dgm:presLayoutVars>
      </dgm:prSet>
      <dgm:spPr/>
    </dgm:pt>
    <dgm:pt modelId="{C6D7F97F-BE5E-4AC3-A042-D6FE0DFE6BE1}" type="pres">
      <dgm:prSet presAssocID="{579E06F4-A364-416C-A474-3030AE96C830}" presName="rootComposite" presStyleCnt="0"/>
      <dgm:spPr/>
    </dgm:pt>
    <dgm:pt modelId="{EE4CFA9A-A0FD-4D07-A796-91779E7C0567}" type="pres">
      <dgm:prSet presAssocID="{579E06F4-A364-416C-A474-3030AE96C830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D422A1-00D8-45B3-9670-58D1A8D03738}" type="pres">
      <dgm:prSet presAssocID="{579E06F4-A364-416C-A474-3030AE96C830}" presName="rootConnector" presStyleLbl="node3" presStyleIdx="1" presStyleCnt="4"/>
      <dgm:spPr/>
      <dgm:t>
        <a:bodyPr/>
        <a:lstStyle/>
        <a:p>
          <a:endParaRPr lang="en-US"/>
        </a:p>
      </dgm:t>
    </dgm:pt>
    <dgm:pt modelId="{174DBA14-2084-4C4E-AC2C-9EF891AEA948}" type="pres">
      <dgm:prSet presAssocID="{579E06F4-A364-416C-A474-3030AE96C830}" presName="hierChild4" presStyleCnt="0"/>
      <dgm:spPr/>
    </dgm:pt>
    <dgm:pt modelId="{8B65E054-0310-4110-B98C-F976455BFB48}" type="pres">
      <dgm:prSet presAssocID="{579E06F4-A364-416C-A474-3030AE96C830}" presName="hierChild5" presStyleCnt="0"/>
      <dgm:spPr/>
    </dgm:pt>
    <dgm:pt modelId="{1EA7C99E-70B8-40DD-9F0E-C1DAB20E2735}" type="pres">
      <dgm:prSet presAssocID="{563A845C-C185-49D3-9461-E263F123F297}" presName="hierChild5" presStyleCnt="0"/>
      <dgm:spPr/>
    </dgm:pt>
    <dgm:pt modelId="{1D11AB38-35E3-4C20-836E-3E43D4946350}" type="pres">
      <dgm:prSet presAssocID="{120D241A-FD22-4223-B940-9B1CED7416C4}" presName="Name37" presStyleLbl="parChTrans1D2" presStyleIdx="2" presStyleCnt="4"/>
      <dgm:spPr/>
      <dgm:t>
        <a:bodyPr/>
        <a:lstStyle/>
        <a:p>
          <a:endParaRPr lang="en-US"/>
        </a:p>
      </dgm:t>
    </dgm:pt>
    <dgm:pt modelId="{5D722A02-778B-47AA-8055-A726FF6E31EF}" type="pres">
      <dgm:prSet presAssocID="{10F4C316-FE6C-409F-BDCA-CA02BEDB177B}" presName="hierRoot2" presStyleCnt="0">
        <dgm:presLayoutVars>
          <dgm:hierBranch val="init"/>
        </dgm:presLayoutVars>
      </dgm:prSet>
      <dgm:spPr/>
    </dgm:pt>
    <dgm:pt modelId="{F5B5D8AB-5C08-4ADF-AA9A-C7815599DFCB}" type="pres">
      <dgm:prSet presAssocID="{10F4C316-FE6C-409F-BDCA-CA02BEDB177B}" presName="rootComposite" presStyleCnt="0"/>
      <dgm:spPr/>
    </dgm:pt>
    <dgm:pt modelId="{97BE8DA5-4A8B-4E09-B300-D43740E10159}" type="pres">
      <dgm:prSet presAssocID="{10F4C316-FE6C-409F-BDCA-CA02BEDB177B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659E0-3ADE-44AC-BF81-2CC06AC46E6A}" type="pres">
      <dgm:prSet presAssocID="{10F4C316-FE6C-409F-BDCA-CA02BEDB177B}" presName="rootConnector" presStyleLbl="node2" presStyleIdx="2" presStyleCnt="4"/>
      <dgm:spPr/>
      <dgm:t>
        <a:bodyPr/>
        <a:lstStyle/>
        <a:p>
          <a:endParaRPr lang="en-US"/>
        </a:p>
      </dgm:t>
    </dgm:pt>
    <dgm:pt modelId="{51E74344-A456-4DC9-B97C-E8DB802D8DF3}" type="pres">
      <dgm:prSet presAssocID="{10F4C316-FE6C-409F-BDCA-CA02BEDB177B}" presName="hierChild4" presStyleCnt="0"/>
      <dgm:spPr/>
    </dgm:pt>
    <dgm:pt modelId="{BD634309-181C-486E-846A-CF832BEA9328}" type="pres">
      <dgm:prSet presAssocID="{5FD4AC84-F6B3-4FF7-9382-30C9890639F5}" presName="Name37" presStyleLbl="parChTrans1D3" presStyleIdx="2" presStyleCnt="4"/>
      <dgm:spPr/>
      <dgm:t>
        <a:bodyPr/>
        <a:lstStyle/>
        <a:p>
          <a:endParaRPr lang="en-US"/>
        </a:p>
      </dgm:t>
    </dgm:pt>
    <dgm:pt modelId="{DF98ED95-A3E7-4274-91B1-51325BF9F618}" type="pres">
      <dgm:prSet presAssocID="{B679FF90-16B5-40C1-A60A-5932602F455A}" presName="hierRoot2" presStyleCnt="0">
        <dgm:presLayoutVars>
          <dgm:hierBranch val="init"/>
        </dgm:presLayoutVars>
      </dgm:prSet>
      <dgm:spPr/>
    </dgm:pt>
    <dgm:pt modelId="{EC79DA5C-0FAA-4E9B-A9B4-E174A06E3425}" type="pres">
      <dgm:prSet presAssocID="{B679FF90-16B5-40C1-A60A-5932602F455A}" presName="rootComposite" presStyleCnt="0"/>
      <dgm:spPr/>
    </dgm:pt>
    <dgm:pt modelId="{CEA0B0D9-247B-4180-80C4-398A07A44F10}" type="pres">
      <dgm:prSet presAssocID="{B679FF90-16B5-40C1-A60A-5932602F455A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EF2203-0F0E-4121-93BD-D41E1999D599}" type="pres">
      <dgm:prSet presAssocID="{B679FF90-16B5-40C1-A60A-5932602F455A}" presName="rootConnector" presStyleLbl="node3" presStyleIdx="2" presStyleCnt="4"/>
      <dgm:spPr/>
      <dgm:t>
        <a:bodyPr/>
        <a:lstStyle/>
        <a:p>
          <a:endParaRPr lang="en-US"/>
        </a:p>
      </dgm:t>
    </dgm:pt>
    <dgm:pt modelId="{F419BBB8-8193-4524-8432-F7828FA96D7C}" type="pres">
      <dgm:prSet presAssocID="{B679FF90-16B5-40C1-A60A-5932602F455A}" presName="hierChild4" presStyleCnt="0"/>
      <dgm:spPr/>
    </dgm:pt>
    <dgm:pt modelId="{6D211886-D9AB-4C86-A271-0AC9032D0091}" type="pres">
      <dgm:prSet presAssocID="{B679FF90-16B5-40C1-A60A-5932602F455A}" presName="hierChild5" presStyleCnt="0"/>
      <dgm:spPr/>
    </dgm:pt>
    <dgm:pt modelId="{B322F85B-E9B7-43B3-88A6-DE2D901E64BC}" type="pres">
      <dgm:prSet presAssocID="{508CA157-EF58-4729-B59F-75E3239FB5F4}" presName="Name37" presStyleLbl="parChTrans1D3" presStyleIdx="3" presStyleCnt="4"/>
      <dgm:spPr/>
      <dgm:t>
        <a:bodyPr/>
        <a:lstStyle/>
        <a:p>
          <a:endParaRPr lang="en-US"/>
        </a:p>
      </dgm:t>
    </dgm:pt>
    <dgm:pt modelId="{5D6E280A-B201-42E6-9977-CF1671B5EA42}" type="pres">
      <dgm:prSet presAssocID="{908AC64C-7F3A-4AF1-851B-E5BB4CE9BADE}" presName="hierRoot2" presStyleCnt="0">
        <dgm:presLayoutVars>
          <dgm:hierBranch val="init"/>
        </dgm:presLayoutVars>
      </dgm:prSet>
      <dgm:spPr/>
    </dgm:pt>
    <dgm:pt modelId="{BFCA80FE-BFFE-4601-B1A1-73E557E65C1A}" type="pres">
      <dgm:prSet presAssocID="{908AC64C-7F3A-4AF1-851B-E5BB4CE9BADE}" presName="rootComposite" presStyleCnt="0"/>
      <dgm:spPr/>
    </dgm:pt>
    <dgm:pt modelId="{6DE9E33A-28B8-4E29-9FA1-0925FFCAB317}" type="pres">
      <dgm:prSet presAssocID="{908AC64C-7F3A-4AF1-851B-E5BB4CE9BADE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2F993-4F13-4EE0-82CE-845B666DB229}" type="pres">
      <dgm:prSet presAssocID="{908AC64C-7F3A-4AF1-851B-E5BB4CE9BADE}" presName="rootConnector" presStyleLbl="node3" presStyleIdx="3" presStyleCnt="4"/>
      <dgm:spPr/>
      <dgm:t>
        <a:bodyPr/>
        <a:lstStyle/>
        <a:p>
          <a:endParaRPr lang="en-US"/>
        </a:p>
      </dgm:t>
    </dgm:pt>
    <dgm:pt modelId="{2591C340-33C4-428C-ACBA-D6A1B3506401}" type="pres">
      <dgm:prSet presAssocID="{908AC64C-7F3A-4AF1-851B-E5BB4CE9BADE}" presName="hierChild4" presStyleCnt="0"/>
      <dgm:spPr/>
    </dgm:pt>
    <dgm:pt modelId="{D5EF6725-5CBC-4A14-A961-8FDC4261ADB1}" type="pres">
      <dgm:prSet presAssocID="{908AC64C-7F3A-4AF1-851B-E5BB4CE9BADE}" presName="hierChild5" presStyleCnt="0"/>
      <dgm:spPr/>
    </dgm:pt>
    <dgm:pt modelId="{2B9291C0-D4B6-42AB-BFB4-C26D7CCFD52F}" type="pres">
      <dgm:prSet presAssocID="{10F4C316-FE6C-409F-BDCA-CA02BEDB177B}" presName="hierChild5" presStyleCnt="0"/>
      <dgm:spPr/>
    </dgm:pt>
    <dgm:pt modelId="{71C52F3E-69BB-479C-85DC-77710E360802}" type="pres">
      <dgm:prSet presAssocID="{91461AEA-7277-4A93-A41B-834294D8F3C5}" presName="Name37" presStyleLbl="parChTrans1D2" presStyleIdx="3" presStyleCnt="4"/>
      <dgm:spPr/>
      <dgm:t>
        <a:bodyPr/>
        <a:lstStyle/>
        <a:p>
          <a:endParaRPr lang="en-US"/>
        </a:p>
      </dgm:t>
    </dgm:pt>
    <dgm:pt modelId="{4606ACDB-AA47-4AA6-B31F-33064289205D}" type="pres">
      <dgm:prSet presAssocID="{FFE202B2-B3C4-407E-B873-76C8BF8AD378}" presName="hierRoot2" presStyleCnt="0">
        <dgm:presLayoutVars>
          <dgm:hierBranch val="init"/>
        </dgm:presLayoutVars>
      </dgm:prSet>
      <dgm:spPr/>
    </dgm:pt>
    <dgm:pt modelId="{FD91076B-7BBE-4F12-B568-43F08DD528A8}" type="pres">
      <dgm:prSet presAssocID="{FFE202B2-B3C4-407E-B873-76C8BF8AD378}" presName="rootComposite" presStyleCnt="0"/>
      <dgm:spPr/>
    </dgm:pt>
    <dgm:pt modelId="{A7F41265-6B01-47A7-8400-B2E25DE436FA}" type="pres">
      <dgm:prSet presAssocID="{FFE202B2-B3C4-407E-B873-76C8BF8AD3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3D883C-A0F6-4F82-9F48-8D65E3ADFA8E}" type="pres">
      <dgm:prSet presAssocID="{FFE202B2-B3C4-407E-B873-76C8BF8AD3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AFDE731-9E5B-4F59-94C5-A874BE9B6D33}" type="pres">
      <dgm:prSet presAssocID="{FFE202B2-B3C4-407E-B873-76C8BF8AD378}" presName="hierChild4" presStyleCnt="0"/>
      <dgm:spPr/>
    </dgm:pt>
    <dgm:pt modelId="{DC4C6AF5-B096-4F97-BA0E-F36DD216BA87}" type="pres">
      <dgm:prSet presAssocID="{FFE202B2-B3C4-407E-B873-76C8BF8AD378}" presName="hierChild5" presStyleCnt="0"/>
      <dgm:spPr/>
    </dgm:pt>
    <dgm:pt modelId="{3C6C3A08-CE67-42DF-B944-E526A924C72D}" type="pres">
      <dgm:prSet presAssocID="{69B3F2B0-6955-46A7-ACF9-605DA291A5EE}" presName="hierChild3" presStyleCnt="0"/>
      <dgm:spPr/>
    </dgm:pt>
  </dgm:ptLst>
  <dgm:cxnLst>
    <dgm:cxn modelId="{5CBF69E6-5D58-4C61-8E7A-CFA934D09714}" srcId="{10F4C316-FE6C-409F-BDCA-CA02BEDB177B}" destId="{B679FF90-16B5-40C1-A60A-5932602F455A}" srcOrd="0" destOrd="0" parTransId="{5FD4AC84-F6B3-4FF7-9382-30C9890639F5}" sibTransId="{96ED5C5E-C4A7-485E-A323-E65CE6BB87DD}"/>
    <dgm:cxn modelId="{1BF19CA8-4371-439E-AEF4-8C3DADB62EBC}" type="presOf" srcId="{609408F7-2208-4F21-848E-718EBDC47D11}" destId="{8CFA6C08-4035-4453-9043-4D7CC440B944}" srcOrd="0" destOrd="0" presId="urn:microsoft.com/office/officeart/2005/8/layout/orgChart1"/>
    <dgm:cxn modelId="{41B3B9B6-1337-4F09-98DE-F3F8F8F7709B}" type="presOf" srcId="{579E06F4-A364-416C-A474-3030AE96C830}" destId="{5CD422A1-00D8-45B3-9670-58D1A8D03738}" srcOrd="1" destOrd="0" presId="urn:microsoft.com/office/officeart/2005/8/layout/orgChart1"/>
    <dgm:cxn modelId="{60480DA0-40B1-4CB1-B5C1-1C878A6A9A0A}" type="presOf" srcId="{508CA157-EF58-4729-B59F-75E3239FB5F4}" destId="{B322F85B-E9B7-43B3-88A6-DE2D901E64BC}" srcOrd="0" destOrd="0" presId="urn:microsoft.com/office/officeart/2005/8/layout/orgChart1"/>
    <dgm:cxn modelId="{5C403B6A-3B9E-4102-87F6-86E92D001672}" type="presOf" srcId="{120D241A-FD22-4223-B940-9B1CED7416C4}" destId="{1D11AB38-35E3-4C20-836E-3E43D4946350}" srcOrd="0" destOrd="0" presId="urn:microsoft.com/office/officeart/2005/8/layout/orgChart1"/>
    <dgm:cxn modelId="{FD12331E-986E-4289-97E5-74856E2D6D46}" type="presOf" srcId="{908AC64C-7F3A-4AF1-851B-E5BB4CE9BADE}" destId="{6DE9E33A-28B8-4E29-9FA1-0925FFCAB317}" srcOrd="0" destOrd="0" presId="urn:microsoft.com/office/officeart/2005/8/layout/orgChart1"/>
    <dgm:cxn modelId="{FDF6397B-4890-44E0-BEA0-5CA8D387A642}" type="presOf" srcId="{B679FF90-16B5-40C1-A60A-5932602F455A}" destId="{2CEF2203-0F0E-4121-93BD-D41E1999D599}" srcOrd="1" destOrd="0" presId="urn:microsoft.com/office/officeart/2005/8/layout/orgChart1"/>
    <dgm:cxn modelId="{35D7D5EE-6F2D-40AC-986C-4EA575CF77B8}" type="presOf" srcId="{7A0733DC-1F1A-40A5-A182-A0F7DD9C4474}" destId="{79F4AA49-E205-4942-9D59-FE4DB1AD509B}" srcOrd="0" destOrd="0" presId="urn:microsoft.com/office/officeart/2005/8/layout/orgChart1"/>
    <dgm:cxn modelId="{EEADE44A-8E9A-48CE-98A1-64079916C6E9}" type="presOf" srcId="{FFE202B2-B3C4-407E-B873-76C8BF8AD378}" destId="{A7F41265-6B01-47A7-8400-B2E25DE436FA}" srcOrd="0" destOrd="0" presId="urn:microsoft.com/office/officeart/2005/8/layout/orgChart1"/>
    <dgm:cxn modelId="{AD6EC6C7-73D1-49DB-862E-538B077400DA}" srcId="{10F4C316-FE6C-409F-BDCA-CA02BEDB177B}" destId="{908AC64C-7F3A-4AF1-851B-E5BB4CE9BADE}" srcOrd="1" destOrd="0" parTransId="{508CA157-EF58-4729-B59F-75E3239FB5F4}" sibTransId="{B6AD48D4-E55E-4325-B384-819098777A58}"/>
    <dgm:cxn modelId="{4309E73F-7C05-4836-99F9-C95A27A642EF}" type="presOf" srcId="{563A845C-C185-49D3-9461-E263F123F297}" destId="{35C244C8-B4AA-43B0-B787-96069A681877}" srcOrd="1" destOrd="0" presId="urn:microsoft.com/office/officeart/2005/8/layout/orgChart1"/>
    <dgm:cxn modelId="{24DA2A69-A450-4972-9CD9-FACAACFA846B}" type="presOf" srcId="{7EC5B135-8410-4351-BA83-9FCEE6B73CE7}" destId="{4A543510-3D13-4922-BAB5-82FEB5338B25}" srcOrd="0" destOrd="0" presId="urn:microsoft.com/office/officeart/2005/8/layout/orgChart1"/>
    <dgm:cxn modelId="{4E507C48-5CBD-4146-8D3C-9A166CA1C365}" srcId="{69B3F2B0-6955-46A7-ACF9-605DA291A5EE}" destId="{FFE202B2-B3C4-407E-B873-76C8BF8AD378}" srcOrd="3" destOrd="0" parTransId="{91461AEA-7277-4A93-A41B-834294D8F3C5}" sibTransId="{F5C3169F-A65E-4C82-9339-F029DA341E42}"/>
    <dgm:cxn modelId="{76A0876E-5170-44F4-AC6D-06A06D407A68}" type="presOf" srcId="{FEC38EA7-0016-40A6-90ED-7C0AE5D309EC}" destId="{2EDF910D-063E-4C30-9E1A-EAB7A848799E}" srcOrd="0" destOrd="0" presId="urn:microsoft.com/office/officeart/2005/8/layout/orgChart1"/>
    <dgm:cxn modelId="{CA161E52-AC5B-4E63-8F0D-18CF62B8BACF}" type="presOf" srcId="{10F4C316-FE6C-409F-BDCA-CA02BEDB177B}" destId="{14A659E0-3ADE-44AC-BF81-2CC06AC46E6A}" srcOrd="1" destOrd="0" presId="urn:microsoft.com/office/officeart/2005/8/layout/orgChart1"/>
    <dgm:cxn modelId="{0929C52B-0721-4200-A0CA-2F7760A639D8}" srcId="{563A845C-C185-49D3-9461-E263F123F297}" destId="{609408F7-2208-4F21-848E-718EBDC47D11}" srcOrd="0" destOrd="0" parTransId="{7A0733DC-1F1A-40A5-A182-A0F7DD9C4474}" sibTransId="{E825F57B-790D-4219-A445-A690ABDB2479}"/>
    <dgm:cxn modelId="{4FE0BF05-FE3F-44DB-B3C4-6E017B4220A2}" type="presOf" srcId="{FFE202B2-B3C4-407E-B873-76C8BF8AD378}" destId="{3C3D883C-A0F6-4F82-9F48-8D65E3ADFA8E}" srcOrd="1" destOrd="0" presId="urn:microsoft.com/office/officeart/2005/8/layout/orgChart1"/>
    <dgm:cxn modelId="{1AB232A7-FC23-4FB9-B511-EE5D3E04AB51}" type="presOf" srcId="{5FD4AC84-F6B3-4FF7-9382-30C9890639F5}" destId="{BD634309-181C-486E-846A-CF832BEA9328}" srcOrd="0" destOrd="0" presId="urn:microsoft.com/office/officeart/2005/8/layout/orgChart1"/>
    <dgm:cxn modelId="{A78CAE2C-780E-439B-80AB-435E8415FFA6}" type="presOf" srcId="{69B3F2B0-6955-46A7-ACF9-605DA291A5EE}" destId="{252B2FB5-14B0-454A-AF54-960F001BC543}" srcOrd="0" destOrd="0" presId="urn:microsoft.com/office/officeart/2005/8/layout/orgChart1"/>
    <dgm:cxn modelId="{7E175F10-DB37-4BCD-9328-8C4B563024F4}" type="presOf" srcId="{81D653A2-837A-47A5-9DD2-061B8F4D8B30}" destId="{44C0A89C-CAD0-42CD-B91C-8D078DF3DF5A}" srcOrd="0" destOrd="0" presId="urn:microsoft.com/office/officeart/2005/8/layout/orgChart1"/>
    <dgm:cxn modelId="{3D0A2EA1-A0B2-440B-A2FA-7B0A15910CEF}" type="presOf" srcId="{609408F7-2208-4F21-848E-718EBDC47D11}" destId="{EEA9AFAA-FB50-4AB9-800F-6E809DB4E40A}" srcOrd="1" destOrd="0" presId="urn:microsoft.com/office/officeart/2005/8/layout/orgChart1"/>
    <dgm:cxn modelId="{A5634CBB-E0A2-4F42-8F40-14141FAE477E}" srcId="{563A845C-C185-49D3-9461-E263F123F297}" destId="{579E06F4-A364-416C-A474-3030AE96C830}" srcOrd="1" destOrd="0" parTransId="{7EC5B135-8410-4351-BA83-9FCEE6B73CE7}" sibTransId="{D0F24532-61C4-40E8-AFA9-0911FA4CBD6E}"/>
    <dgm:cxn modelId="{64D7328D-12BE-43F0-8BEB-3D5F8E5FCD14}" type="presOf" srcId="{10F4C316-FE6C-409F-BDCA-CA02BEDB177B}" destId="{97BE8DA5-4A8B-4E09-B300-D43740E10159}" srcOrd="0" destOrd="0" presId="urn:microsoft.com/office/officeart/2005/8/layout/orgChart1"/>
    <dgm:cxn modelId="{F6401F15-6EAA-49CB-931B-34847C237FC3}" type="presOf" srcId="{295D6EAF-E720-4C40-908B-3D4FD55541E8}" destId="{0F0ADC2B-2347-477C-B599-12C3AF8FAED0}" srcOrd="0" destOrd="0" presId="urn:microsoft.com/office/officeart/2005/8/layout/orgChart1"/>
    <dgm:cxn modelId="{45063D99-82D8-46EC-BC3E-84DE0695777E}" type="presOf" srcId="{69B3F2B0-6955-46A7-ACF9-605DA291A5EE}" destId="{5CA9FA6C-815D-42F7-81B8-76E3C214DF29}" srcOrd="1" destOrd="0" presId="urn:microsoft.com/office/officeart/2005/8/layout/orgChart1"/>
    <dgm:cxn modelId="{B6DB4DE8-1ACC-44FA-9620-E75A889C50B3}" srcId="{69B3F2B0-6955-46A7-ACF9-605DA291A5EE}" destId="{563A845C-C185-49D3-9461-E263F123F297}" srcOrd="1" destOrd="0" parTransId="{295D6EAF-E720-4C40-908B-3D4FD55541E8}" sibTransId="{FB782A98-A337-4B6F-8331-4532C110F0FF}"/>
    <dgm:cxn modelId="{338AA4F2-EF92-488E-82BC-AF12B62C35B5}" type="presOf" srcId="{579E06F4-A364-416C-A474-3030AE96C830}" destId="{EE4CFA9A-A0FD-4D07-A796-91779E7C0567}" srcOrd="0" destOrd="0" presId="urn:microsoft.com/office/officeart/2005/8/layout/orgChart1"/>
    <dgm:cxn modelId="{45206F15-D48A-4E4D-917A-5378AA51C075}" type="presOf" srcId="{C817DF7C-217D-4616-ADB2-3B43AC04A62D}" destId="{6D92F134-E2F1-4E37-B54A-6005C1B0797F}" srcOrd="0" destOrd="0" presId="urn:microsoft.com/office/officeart/2005/8/layout/orgChart1"/>
    <dgm:cxn modelId="{E7768511-78F0-420C-B37C-488CE256909B}" type="presOf" srcId="{908AC64C-7F3A-4AF1-851B-E5BB4CE9BADE}" destId="{B082F993-4F13-4EE0-82CE-845B666DB229}" srcOrd="1" destOrd="0" presId="urn:microsoft.com/office/officeart/2005/8/layout/orgChart1"/>
    <dgm:cxn modelId="{6564271C-764A-4F66-B709-9D1D9C906C94}" type="presOf" srcId="{B679FF90-16B5-40C1-A60A-5932602F455A}" destId="{CEA0B0D9-247B-4180-80C4-398A07A44F10}" srcOrd="0" destOrd="0" presId="urn:microsoft.com/office/officeart/2005/8/layout/orgChart1"/>
    <dgm:cxn modelId="{916906BA-1CA0-4396-8598-C763F4ADCD8F}" type="presOf" srcId="{91461AEA-7277-4A93-A41B-834294D8F3C5}" destId="{71C52F3E-69BB-479C-85DC-77710E360802}" srcOrd="0" destOrd="0" presId="urn:microsoft.com/office/officeart/2005/8/layout/orgChart1"/>
    <dgm:cxn modelId="{231999EB-C9E3-431E-8CBB-DD3E11860E68}" type="presOf" srcId="{81D653A2-837A-47A5-9DD2-061B8F4D8B30}" destId="{892D4D2A-E65F-40D2-8160-392A3A1A1BDF}" srcOrd="1" destOrd="0" presId="urn:microsoft.com/office/officeart/2005/8/layout/orgChart1"/>
    <dgm:cxn modelId="{82420662-1E08-467E-BA83-25EE6C1FE19E}" srcId="{C817DF7C-217D-4616-ADB2-3B43AC04A62D}" destId="{69B3F2B0-6955-46A7-ACF9-605DA291A5EE}" srcOrd="0" destOrd="0" parTransId="{C90E5258-CA4F-4B0A-B709-F10B48579DDC}" sibTransId="{0779658F-308D-477B-80A9-0C0064714EC3}"/>
    <dgm:cxn modelId="{4B8EC7D0-7FED-4F8E-84DC-C659F6CF530D}" srcId="{69B3F2B0-6955-46A7-ACF9-605DA291A5EE}" destId="{81D653A2-837A-47A5-9DD2-061B8F4D8B30}" srcOrd="0" destOrd="0" parTransId="{FEC38EA7-0016-40A6-90ED-7C0AE5D309EC}" sibTransId="{A21C539C-CB24-4BA7-B74C-8FDA6438704C}"/>
    <dgm:cxn modelId="{3BD1597D-459B-4B4E-9B00-BE3B4240677A}" type="presOf" srcId="{563A845C-C185-49D3-9461-E263F123F297}" destId="{DAB5C849-BE11-4C70-B625-0D4CE2B203F3}" srcOrd="0" destOrd="0" presId="urn:microsoft.com/office/officeart/2005/8/layout/orgChart1"/>
    <dgm:cxn modelId="{A815C87D-445D-4181-AAE3-FCDC1295AEBC}" srcId="{69B3F2B0-6955-46A7-ACF9-605DA291A5EE}" destId="{10F4C316-FE6C-409F-BDCA-CA02BEDB177B}" srcOrd="2" destOrd="0" parTransId="{120D241A-FD22-4223-B940-9B1CED7416C4}" sibTransId="{0FE4F463-F1D7-4A9F-870C-1FE4E3296DB9}"/>
    <dgm:cxn modelId="{35B1D559-DD44-4DB1-AEE2-E97E84151CEB}" type="presParOf" srcId="{6D92F134-E2F1-4E37-B54A-6005C1B0797F}" destId="{8B51910F-E154-4D2E-9F15-94DD181B0361}" srcOrd="0" destOrd="0" presId="urn:microsoft.com/office/officeart/2005/8/layout/orgChart1"/>
    <dgm:cxn modelId="{7760E1F3-BD39-42D8-BD69-286E9053C667}" type="presParOf" srcId="{8B51910F-E154-4D2E-9F15-94DD181B0361}" destId="{E250D1DF-FACE-4AE3-95FA-5F09C6CDE268}" srcOrd="0" destOrd="0" presId="urn:microsoft.com/office/officeart/2005/8/layout/orgChart1"/>
    <dgm:cxn modelId="{EBF1D084-C79C-480B-89FF-5D7EBB7F9AF8}" type="presParOf" srcId="{E250D1DF-FACE-4AE3-95FA-5F09C6CDE268}" destId="{252B2FB5-14B0-454A-AF54-960F001BC543}" srcOrd="0" destOrd="0" presId="urn:microsoft.com/office/officeart/2005/8/layout/orgChart1"/>
    <dgm:cxn modelId="{572AA010-0DA3-4DC6-AAE5-EFD2CBD7F4D7}" type="presParOf" srcId="{E250D1DF-FACE-4AE3-95FA-5F09C6CDE268}" destId="{5CA9FA6C-815D-42F7-81B8-76E3C214DF29}" srcOrd="1" destOrd="0" presId="urn:microsoft.com/office/officeart/2005/8/layout/orgChart1"/>
    <dgm:cxn modelId="{0939E0A4-D31F-4A5B-8EAA-688A0B366F75}" type="presParOf" srcId="{8B51910F-E154-4D2E-9F15-94DD181B0361}" destId="{2F4B16C9-B03A-4E6B-B91C-D558507A9119}" srcOrd="1" destOrd="0" presId="urn:microsoft.com/office/officeart/2005/8/layout/orgChart1"/>
    <dgm:cxn modelId="{E371DCB4-9928-4E7D-A59D-84B5194D0129}" type="presParOf" srcId="{2F4B16C9-B03A-4E6B-B91C-D558507A9119}" destId="{2EDF910D-063E-4C30-9E1A-EAB7A848799E}" srcOrd="0" destOrd="0" presId="urn:microsoft.com/office/officeart/2005/8/layout/orgChart1"/>
    <dgm:cxn modelId="{84D5F247-BB5D-4044-8069-2799BFD89FD9}" type="presParOf" srcId="{2F4B16C9-B03A-4E6B-B91C-D558507A9119}" destId="{770A14BC-A221-4FA3-8AFF-410D787A29B6}" srcOrd="1" destOrd="0" presId="urn:microsoft.com/office/officeart/2005/8/layout/orgChart1"/>
    <dgm:cxn modelId="{44448343-DCD4-4FE2-A728-E2EB1752CEB9}" type="presParOf" srcId="{770A14BC-A221-4FA3-8AFF-410D787A29B6}" destId="{43042B7C-79FF-471F-8757-38B1014978B2}" srcOrd="0" destOrd="0" presId="urn:microsoft.com/office/officeart/2005/8/layout/orgChart1"/>
    <dgm:cxn modelId="{CED85030-C544-4876-B658-DA51E99E224A}" type="presParOf" srcId="{43042B7C-79FF-471F-8757-38B1014978B2}" destId="{44C0A89C-CAD0-42CD-B91C-8D078DF3DF5A}" srcOrd="0" destOrd="0" presId="urn:microsoft.com/office/officeart/2005/8/layout/orgChart1"/>
    <dgm:cxn modelId="{85B37A21-1AFA-407D-A0B8-439FDF5B1DD2}" type="presParOf" srcId="{43042B7C-79FF-471F-8757-38B1014978B2}" destId="{892D4D2A-E65F-40D2-8160-392A3A1A1BDF}" srcOrd="1" destOrd="0" presId="urn:microsoft.com/office/officeart/2005/8/layout/orgChart1"/>
    <dgm:cxn modelId="{67CE1397-D762-4CF1-B072-4E7594143E94}" type="presParOf" srcId="{770A14BC-A221-4FA3-8AFF-410D787A29B6}" destId="{E293925D-4DC4-4D26-AA4E-11DCD22DA487}" srcOrd="1" destOrd="0" presId="urn:microsoft.com/office/officeart/2005/8/layout/orgChart1"/>
    <dgm:cxn modelId="{2263E5A9-13D1-49F2-B26A-38F53B2D69EA}" type="presParOf" srcId="{770A14BC-A221-4FA3-8AFF-410D787A29B6}" destId="{F7BC8169-6BA8-491F-A057-DC18EBFF47A5}" srcOrd="2" destOrd="0" presId="urn:microsoft.com/office/officeart/2005/8/layout/orgChart1"/>
    <dgm:cxn modelId="{AAEEC729-F7C4-4A93-82FF-D89723976008}" type="presParOf" srcId="{2F4B16C9-B03A-4E6B-B91C-D558507A9119}" destId="{0F0ADC2B-2347-477C-B599-12C3AF8FAED0}" srcOrd="2" destOrd="0" presId="urn:microsoft.com/office/officeart/2005/8/layout/orgChart1"/>
    <dgm:cxn modelId="{1C184351-233F-4B39-84CE-E6E89E3D3335}" type="presParOf" srcId="{2F4B16C9-B03A-4E6B-B91C-D558507A9119}" destId="{CC7D83D1-25C4-4E81-A85E-35EB6B570724}" srcOrd="3" destOrd="0" presId="urn:microsoft.com/office/officeart/2005/8/layout/orgChart1"/>
    <dgm:cxn modelId="{C326C953-5568-4ADB-8F7A-10011A0523FE}" type="presParOf" srcId="{CC7D83D1-25C4-4E81-A85E-35EB6B570724}" destId="{705FC488-FE8F-46DC-84D5-15384B2A997A}" srcOrd="0" destOrd="0" presId="urn:microsoft.com/office/officeart/2005/8/layout/orgChart1"/>
    <dgm:cxn modelId="{9568A273-97AA-4DFA-84DD-60667EB6A0D2}" type="presParOf" srcId="{705FC488-FE8F-46DC-84D5-15384B2A997A}" destId="{DAB5C849-BE11-4C70-B625-0D4CE2B203F3}" srcOrd="0" destOrd="0" presId="urn:microsoft.com/office/officeart/2005/8/layout/orgChart1"/>
    <dgm:cxn modelId="{F2A526E7-66EF-488A-8050-A6736623FF83}" type="presParOf" srcId="{705FC488-FE8F-46DC-84D5-15384B2A997A}" destId="{35C244C8-B4AA-43B0-B787-96069A681877}" srcOrd="1" destOrd="0" presId="urn:microsoft.com/office/officeart/2005/8/layout/orgChart1"/>
    <dgm:cxn modelId="{55733FAD-AA09-4465-A782-4196483FAB2D}" type="presParOf" srcId="{CC7D83D1-25C4-4E81-A85E-35EB6B570724}" destId="{DD9D65EB-B5D6-4DD3-8DB0-73471DA10C17}" srcOrd="1" destOrd="0" presId="urn:microsoft.com/office/officeart/2005/8/layout/orgChart1"/>
    <dgm:cxn modelId="{13F30FC4-84D1-4366-9416-D7C071D1830D}" type="presParOf" srcId="{DD9D65EB-B5D6-4DD3-8DB0-73471DA10C17}" destId="{79F4AA49-E205-4942-9D59-FE4DB1AD509B}" srcOrd="0" destOrd="0" presId="urn:microsoft.com/office/officeart/2005/8/layout/orgChart1"/>
    <dgm:cxn modelId="{40A2E0FB-8429-422F-AC0C-214C0D751F8F}" type="presParOf" srcId="{DD9D65EB-B5D6-4DD3-8DB0-73471DA10C17}" destId="{46B9C816-35A4-4D4F-BC91-266F51F17EAF}" srcOrd="1" destOrd="0" presId="urn:microsoft.com/office/officeart/2005/8/layout/orgChart1"/>
    <dgm:cxn modelId="{35923FD2-7934-4B18-9ECD-CD453CC29C05}" type="presParOf" srcId="{46B9C816-35A4-4D4F-BC91-266F51F17EAF}" destId="{40C590F5-BF8F-40A4-8454-7D330153E5A3}" srcOrd="0" destOrd="0" presId="urn:microsoft.com/office/officeart/2005/8/layout/orgChart1"/>
    <dgm:cxn modelId="{B689D1CA-FBE6-4D25-87AF-8D9114767255}" type="presParOf" srcId="{40C590F5-BF8F-40A4-8454-7D330153E5A3}" destId="{8CFA6C08-4035-4453-9043-4D7CC440B944}" srcOrd="0" destOrd="0" presId="urn:microsoft.com/office/officeart/2005/8/layout/orgChart1"/>
    <dgm:cxn modelId="{231199BD-F450-4058-B17B-FA21730D02F7}" type="presParOf" srcId="{40C590F5-BF8F-40A4-8454-7D330153E5A3}" destId="{EEA9AFAA-FB50-4AB9-800F-6E809DB4E40A}" srcOrd="1" destOrd="0" presId="urn:microsoft.com/office/officeart/2005/8/layout/orgChart1"/>
    <dgm:cxn modelId="{9F2B052A-3610-4CBE-AB82-BA42658779A9}" type="presParOf" srcId="{46B9C816-35A4-4D4F-BC91-266F51F17EAF}" destId="{71D361AF-ED9D-4C4F-81C1-DF4F3FC7AD9A}" srcOrd="1" destOrd="0" presId="urn:microsoft.com/office/officeart/2005/8/layout/orgChart1"/>
    <dgm:cxn modelId="{9EEF2756-FBCC-4CC5-863B-2883362CA960}" type="presParOf" srcId="{46B9C816-35A4-4D4F-BC91-266F51F17EAF}" destId="{4C4E27C1-2A07-49EA-8E59-4239B803C78F}" srcOrd="2" destOrd="0" presId="urn:microsoft.com/office/officeart/2005/8/layout/orgChart1"/>
    <dgm:cxn modelId="{C7128F2F-FD89-4D47-8876-326D30869764}" type="presParOf" srcId="{DD9D65EB-B5D6-4DD3-8DB0-73471DA10C17}" destId="{4A543510-3D13-4922-BAB5-82FEB5338B25}" srcOrd="2" destOrd="0" presId="urn:microsoft.com/office/officeart/2005/8/layout/orgChart1"/>
    <dgm:cxn modelId="{F11B3490-4292-40B1-9FFE-D4A6FEB53051}" type="presParOf" srcId="{DD9D65EB-B5D6-4DD3-8DB0-73471DA10C17}" destId="{47CFA002-6129-4196-8418-8A2A6EBE66D4}" srcOrd="3" destOrd="0" presId="urn:microsoft.com/office/officeart/2005/8/layout/orgChart1"/>
    <dgm:cxn modelId="{F5398CF1-968B-43A5-9DAB-765D7C84D115}" type="presParOf" srcId="{47CFA002-6129-4196-8418-8A2A6EBE66D4}" destId="{C6D7F97F-BE5E-4AC3-A042-D6FE0DFE6BE1}" srcOrd="0" destOrd="0" presId="urn:microsoft.com/office/officeart/2005/8/layout/orgChart1"/>
    <dgm:cxn modelId="{10857EAC-8475-45C3-95FB-C5BB3733DAB8}" type="presParOf" srcId="{C6D7F97F-BE5E-4AC3-A042-D6FE0DFE6BE1}" destId="{EE4CFA9A-A0FD-4D07-A796-91779E7C0567}" srcOrd="0" destOrd="0" presId="urn:microsoft.com/office/officeart/2005/8/layout/orgChart1"/>
    <dgm:cxn modelId="{91BBC75E-8D9D-4206-B29E-B370B24F3A2D}" type="presParOf" srcId="{C6D7F97F-BE5E-4AC3-A042-D6FE0DFE6BE1}" destId="{5CD422A1-00D8-45B3-9670-58D1A8D03738}" srcOrd="1" destOrd="0" presId="urn:microsoft.com/office/officeart/2005/8/layout/orgChart1"/>
    <dgm:cxn modelId="{3A42330F-5330-4EED-872A-0D44D28601BE}" type="presParOf" srcId="{47CFA002-6129-4196-8418-8A2A6EBE66D4}" destId="{174DBA14-2084-4C4E-AC2C-9EF891AEA948}" srcOrd="1" destOrd="0" presId="urn:microsoft.com/office/officeart/2005/8/layout/orgChart1"/>
    <dgm:cxn modelId="{7BC22443-9405-43DA-B800-77E7785ABBBD}" type="presParOf" srcId="{47CFA002-6129-4196-8418-8A2A6EBE66D4}" destId="{8B65E054-0310-4110-B98C-F976455BFB48}" srcOrd="2" destOrd="0" presId="urn:microsoft.com/office/officeart/2005/8/layout/orgChart1"/>
    <dgm:cxn modelId="{011E5D07-A2B6-49AA-AD6C-A08A1E574A79}" type="presParOf" srcId="{CC7D83D1-25C4-4E81-A85E-35EB6B570724}" destId="{1EA7C99E-70B8-40DD-9F0E-C1DAB20E2735}" srcOrd="2" destOrd="0" presId="urn:microsoft.com/office/officeart/2005/8/layout/orgChart1"/>
    <dgm:cxn modelId="{8D0CD7F4-1A8B-48A5-B4E5-D8171A3088F5}" type="presParOf" srcId="{2F4B16C9-B03A-4E6B-B91C-D558507A9119}" destId="{1D11AB38-35E3-4C20-836E-3E43D4946350}" srcOrd="4" destOrd="0" presId="urn:microsoft.com/office/officeart/2005/8/layout/orgChart1"/>
    <dgm:cxn modelId="{757EC3FE-DEF7-4316-AA16-FE4A616056A0}" type="presParOf" srcId="{2F4B16C9-B03A-4E6B-B91C-D558507A9119}" destId="{5D722A02-778B-47AA-8055-A726FF6E31EF}" srcOrd="5" destOrd="0" presId="urn:microsoft.com/office/officeart/2005/8/layout/orgChart1"/>
    <dgm:cxn modelId="{E97A10FA-835F-449D-AF26-30D638179190}" type="presParOf" srcId="{5D722A02-778B-47AA-8055-A726FF6E31EF}" destId="{F5B5D8AB-5C08-4ADF-AA9A-C7815599DFCB}" srcOrd="0" destOrd="0" presId="urn:microsoft.com/office/officeart/2005/8/layout/orgChart1"/>
    <dgm:cxn modelId="{33251BFC-CCA9-44C8-896B-65748DA10E23}" type="presParOf" srcId="{F5B5D8AB-5C08-4ADF-AA9A-C7815599DFCB}" destId="{97BE8DA5-4A8B-4E09-B300-D43740E10159}" srcOrd="0" destOrd="0" presId="urn:microsoft.com/office/officeart/2005/8/layout/orgChart1"/>
    <dgm:cxn modelId="{A2A77F59-5A5B-4407-BC1B-5ED48DF08FA3}" type="presParOf" srcId="{F5B5D8AB-5C08-4ADF-AA9A-C7815599DFCB}" destId="{14A659E0-3ADE-44AC-BF81-2CC06AC46E6A}" srcOrd="1" destOrd="0" presId="urn:microsoft.com/office/officeart/2005/8/layout/orgChart1"/>
    <dgm:cxn modelId="{6DB0C978-7F33-4890-96DB-6EA7EB836256}" type="presParOf" srcId="{5D722A02-778B-47AA-8055-A726FF6E31EF}" destId="{51E74344-A456-4DC9-B97C-E8DB802D8DF3}" srcOrd="1" destOrd="0" presId="urn:microsoft.com/office/officeart/2005/8/layout/orgChart1"/>
    <dgm:cxn modelId="{2D5E5AE6-ABAC-4FB0-AF34-D355A73CA470}" type="presParOf" srcId="{51E74344-A456-4DC9-B97C-E8DB802D8DF3}" destId="{BD634309-181C-486E-846A-CF832BEA9328}" srcOrd="0" destOrd="0" presId="urn:microsoft.com/office/officeart/2005/8/layout/orgChart1"/>
    <dgm:cxn modelId="{36B6C93E-0174-4265-88E1-E7538059A55B}" type="presParOf" srcId="{51E74344-A456-4DC9-B97C-E8DB802D8DF3}" destId="{DF98ED95-A3E7-4274-91B1-51325BF9F618}" srcOrd="1" destOrd="0" presId="urn:microsoft.com/office/officeart/2005/8/layout/orgChart1"/>
    <dgm:cxn modelId="{EC13D511-DD94-4E77-B813-1D89805F4648}" type="presParOf" srcId="{DF98ED95-A3E7-4274-91B1-51325BF9F618}" destId="{EC79DA5C-0FAA-4E9B-A9B4-E174A06E3425}" srcOrd="0" destOrd="0" presId="urn:microsoft.com/office/officeart/2005/8/layout/orgChart1"/>
    <dgm:cxn modelId="{D4322371-7DAE-4999-A242-9B999AE912DA}" type="presParOf" srcId="{EC79DA5C-0FAA-4E9B-A9B4-E174A06E3425}" destId="{CEA0B0D9-247B-4180-80C4-398A07A44F10}" srcOrd="0" destOrd="0" presId="urn:microsoft.com/office/officeart/2005/8/layout/orgChart1"/>
    <dgm:cxn modelId="{1513C3F6-D9E6-4ACC-A8DD-A41451CE31EA}" type="presParOf" srcId="{EC79DA5C-0FAA-4E9B-A9B4-E174A06E3425}" destId="{2CEF2203-0F0E-4121-93BD-D41E1999D599}" srcOrd="1" destOrd="0" presId="urn:microsoft.com/office/officeart/2005/8/layout/orgChart1"/>
    <dgm:cxn modelId="{67277438-37EF-4FD2-A53A-E6E499305344}" type="presParOf" srcId="{DF98ED95-A3E7-4274-91B1-51325BF9F618}" destId="{F419BBB8-8193-4524-8432-F7828FA96D7C}" srcOrd="1" destOrd="0" presId="urn:microsoft.com/office/officeart/2005/8/layout/orgChart1"/>
    <dgm:cxn modelId="{03095747-B7D9-42CE-BAE4-885599E3DE70}" type="presParOf" srcId="{DF98ED95-A3E7-4274-91B1-51325BF9F618}" destId="{6D211886-D9AB-4C86-A271-0AC9032D0091}" srcOrd="2" destOrd="0" presId="urn:microsoft.com/office/officeart/2005/8/layout/orgChart1"/>
    <dgm:cxn modelId="{165074C8-E72B-4C29-B4ED-499C01BD1012}" type="presParOf" srcId="{51E74344-A456-4DC9-B97C-E8DB802D8DF3}" destId="{B322F85B-E9B7-43B3-88A6-DE2D901E64BC}" srcOrd="2" destOrd="0" presId="urn:microsoft.com/office/officeart/2005/8/layout/orgChart1"/>
    <dgm:cxn modelId="{32FA25AC-AEDE-43BA-A26B-F09B3D44B8BC}" type="presParOf" srcId="{51E74344-A456-4DC9-B97C-E8DB802D8DF3}" destId="{5D6E280A-B201-42E6-9977-CF1671B5EA42}" srcOrd="3" destOrd="0" presId="urn:microsoft.com/office/officeart/2005/8/layout/orgChart1"/>
    <dgm:cxn modelId="{43E6B2C9-4ED5-4F82-B918-AA54F0CD003A}" type="presParOf" srcId="{5D6E280A-B201-42E6-9977-CF1671B5EA42}" destId="{BFCA80FE-BFFE-4601-B1A1-73E557E65C1A}" srcOrd="0" destOrd="0" presId="urn:microsoft.com/office/officeart/2005/8/layout/orgChart1"/>
    <dgm:cxn modelId="{55C1A1B0-D40F-4D69-B685-BA99856B1C66}" type="presParOf" srcId="{BFCA80FE-BFFE-4601-B1A1-73E557E65C1A}" destId="{6DE9E33A-28B8-4E29-9FA1-0925FFCAB317}" srcOrd="0" destOrd="0" presId="urn:microsoft.com/office/officeart/2005/8/layout/orgChart1"/>
    <dgm:cxn modelId="{683B6419-70D9-452C-B8B1-3E930D247E8F}" type="presParOf" srcId="{BFCA80FE-BFFE-4601-B1A1-73E557E65C1A}" destId="{B082F993-4F13-4EE0-82CE-845B666DB229}" srcOrd="1" destOrd="0" presId="urn:microsoft.com/office/officeart/2005/8/layout/orgChart1"/>
    <dgm:cxn modelId="{79B66CD3-14B2-4E50-9B92-E039B1563330}" type="presParOf" srcId="{5D6E280A-B201-42E6-9977-CF1671B5EA42}" destId="{2591C340-33C4-428C-ACBA-D6A1B3506401}" srcOrd="1" destOrd="0" presId="urn:microsoft.com/office/officeart/2005/8/layout/orgChart1"/>
    <dgm:cxn modelId="{0C1AAD04-54A7-40C1-98A2-C6B12B56CDF1}" type="presParOf" srcId="{5D6E280A-B201-42E6-9977-CF1671B5EA42}" destId="{D5EF6725-5CBC-4A14-A961-8FDC4261ADB1}" srcOrd="2" destOrd="0" presId="urn:microsoft.com/office/officeart/2005/8/layout/orgChart1"/>
    <dgm:cxn modelId="{59742202-C462-4C26-A714-A1B637A5BBFF}" type="presParOf" srcId="{5D722A02-778B-47AA-8055-A726FF6E31EF}" destId="{2B9291C0-D4B6-42AB-BFB4-C26D7CCFD52F}" srcOrd="2" destOrd="0" presId="urn:microsoft.com/office/officeart/2005/8/layout/orgChart1"/>
    <dgm:cxn modelId="{1B48F65D-3CE0-4737-89F8-00F821D3FBFE}" type="presParOf" srcId="{2F4B16C9-B03A-4E6B-B91C-D558507A9119}" destId="{71C52F3E-69BB-479C-85DC-77710E360802}" srcOrd="6" destOrd="0" presId="urn:microsoft.com/office/officeart/2005/8/layout/orgChart1"/>
    <dgm:cxn modelId="{4FACF9C8-E4A1-4FE7-846C-7F48E3520CB8}" type="presParOf" srcId="{2F4B16C9-B03A-4E6B-B91C-D558507A9119}" destId="{4606ACDB-AA47-4AA6-B31F-33064289205D}" srcOrd="7" destOrd="0" presId="urn:microsoft.com/office/officeart/2005/8/layout/orgChart1"/>
    <dgm:cxn modelId="{1518D956-CDD9-49FC-BC80-A9E8AE83A177}" type="presParOf" srcId="{4606ACDB-AA47-4AA6-B31F-33064289205D}" destId="{FD91076B-7BBE-4F12-B568-43F08DD528A8}" srcOrd="0" destOrd="0" presId="urn:microsoft.com/office/officeart/2005/8/layout/orgChart1"/>
    <dgm:cxn modelId="{35DD5F93-EF40-4DB8-9AF1-A46B0B574A76}" type="presParOf" srcId="{FD91076B-7BBE-4F12-B568-43F08DD528A8}" destId="{A7F41265-6B01-47A7-8400-B2E25DE436FA}" srcOrd="0" destOrd="0" presId="urn:microsoft.com/office/officeart/2005/8/layout/orgChart1"/>
    <dgm:cxn modelId="{CD7CCF35-F572-4F07-98BD-A4A5600602BF}" type="presParOf" srcId="{FD91076B-7BBE-4F12-B568-43F08DD528A8}" destId="{3C3D883C-A0F6-4F82-9F48-8D65E3ADFA8E}" srcOrd="1" destOrd="0" presId="urn:microsoft.com/office/officeart/2005/8/layout/orgChart1"/>
    <dgm:cxn modelId="{C579F349-088A-4437-9922-C17E72B7E199}" type="presParOf" srcId="{4606ACDB-AA47-4AA6-B31F-33064289205D}" destId="{AAFDE731-9E5B-4F59-94C5-A874BE9B6D33}" srcOrd="1" destOrd="0" presId="urn:microsoft.com/office/officeart/2005/8/layout/orgChart1"/>
    <dgm:cxn modelId="{1E8B14EB-A928-47CE-9373-7053CF49384C}" type="presParOf" srcId="{4606ACDB-AA47-4AA6-B31F-33064289205D}" destId="{DC4C6AF5-B096-4F97-BA0E-F36DD216BA87}" srcOrd="2" destOrd="0" presId="urn:microsoft.com/office/officeart/2005/8/layout/orgChart1"/>
    <dgm:cxn modelId="{E4F1C8AB-42EC-488C-B75B-B280260463E8}" type="presParOf" srcId="{8B51910F-E154-4D2E-9F15-94DD181B0361}" destId="{3C6C3A08-CE67-42DF-B944-E526A924C72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17DF7C-217D-4616-ADB2-3B43AC04A62D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B3F2B0-6955-46A7-ACF9-605DA291A5EE}">
      <dgm:prSet phldrT="[Text]" custT="1"/>
      <dgm:spPr/>
      <dgm:t>
        <a:bodyPr/>
        <a:lstStyle/>
        <a:p>
          <a:r>
            <a:rPr lang="en-US" sz="1200" dirty="0"/>
            <a:t>CEO</a:t>
          </a:r>
        </a:p>
      </dgm:t>
    </dgm:pt>
    <dgm:pt modelId="{C90E5258-CA4F-4B0A-B709-F10B48579DDC}" type="parTrans" cxnId="{82420662-1E08-467E-BA83-25EE6C1FE19E}">
      <dgm:prSet/>
      <dgm:spPr/>
      <dgm:t>
        <a:bodyPr/>
        <a:lstStyle/>
        <a:p>
          <a:endParaRPr lang="en-US" sz="1400"/>
        </a:p>
      </dgm:t>
    </dgm:pt>
    <dgm:pt modelId="{0779658F-308D-477B-80A9-0C0064714EC3}" type="sibTrans" cxnId="{82420662-1E08-467E-BA83-25EE6C1FE19E}">
      <dgm:prSet/>
      <dgm:spPr/>
      <dgm:t>
        <a:bodyPr/>
        <a:lstStyle/>
        <a:p>
          <a:endParaRPr lang="en-US" sz="1400"/>
        </a:p>
      </dgm:t>
    </dgm:pt>
    <dgm:pt modelId="{81D653A2-837A-47A5-9DD2-061B8F4D8B30}">
      <dgm:prSet phldrT="[Text]" custT="1"/>
      <dgm:spPr/>
      <dgm:t>
        <a:bodyPr/>
        <a:lstStyle/>
        <a:p>
          <a:r>
            <a:rPr lang="en-US" sz="1200" dirty="0"/>
            <a:t>Head of ,,,,,, </a:t>
          </a:r>
        </a:p>
      </dgm:t>
    </dgm:pt>
    <dgm:pt modelId="{FEC38EA7-0016-40A6-90ED-7C0AE5D309EC}" type="parTrans" cxnId="{4B8EC7D0-7FED-4F8E-84DC-C659F6CF530D}">
      <dgm:prSet/>
      <dgm:spPr/>
      <dgm:t>
        <a:bodyPr/>
        <a:lstStyle/>
        <a:p>
          <a:endParaRPr lang="en-US" sz="1400"/>
        </a:p>
      </dgm:t>
    </dgm:pt>
    <dgm:pt modelId="{A21C539C-CB24-4BA7-B74C-8FDA6438704C}" type="sibTrans" cxnId="{4B8EC7D0-7FED-4F8E-84DC-C659F6CF530D}">
      <dgm:prSet/>
      <dgm:spPr/>
      <dgm:t>
        <a:bodyPr/>
        <a:lstStyle/>
        <a:p>
          <a:endParaRPr lang="en-US" sz="1400"/>
        </a:p>
      </dgm:t>
    </dgm:pt>
    <dgm:pt modelId="{563A845C-C185-49D3-9461-E263F123F297}">
      <dgm:prSet phldrT="[Text]" custT="1"/>
      <dgm:spPr/>
      <dgm:t>
        <a:bodyPr/>
        <a:lstStyle/>
        <a:p>
          <a:r>
            <a:rPr lang="en-US" sz="1200" dirty="0"/>
            <a:t>Head of ,,,,</a:t>
          </a:r>
        </a:p>
      </dgm:t>
    </dgm:pt>
    <dgm:pt modelId="{295D6EAF-E720-4C40-908B-3D4FD55541E8}" type="parTrans" cxnId="{B6DB4DE8-1ACC-44FA-9620-E75A889C50B3}">
      <dgm:prSet/>
      <dgm:spPr/>
      <dgm:t>
        <a:bodyPr/>
        <a:lstStyle/>
        <a:p>
          <a:endParaRPr lang="en-US" sz="1400"/>
        </a:p>
      </dgm:t>
    </dgm:pt>
    <dgm:pt modelId="{FB782A98-A337-4B6F-8331-4532C110F0FF}" type="sibTrans" cxnId="{B6DB4DE8-1ACC-44FA-9620-E75A889C50B3}">
      <dgm:prSet/>
      <dgm:spPr/>
      <dgm:t>
        <a:bodyPr/>
        <a:lstStyle/>
        <a:p>
          <a:endParaRPr lang="en-US" sz="1400"/>
        </a:p>
      </dgm:t>
    </dgm:pt>
    <dgm:pt modelId="{10F4C316-FE6C-409F-BDCA-CA02BEDB177B}">
      <dgm:prSet phldrT="[Text]" custT="1"/>
      <dgm:spPr/>
      <dgm:t>
        <a:bodyPr/>
        <a:lstStyle/>
        <a:p>
          <a:r>
            <a:rPr lang="en-US" sz="1200" dirty="0"/>
            <a:t>Head of </a:t>
          </a:r>
        </a:p>
      </dgm:t>
    </dgm:pt>
    <dgm:pt modelId="{120D241A-FD22-4223-B940-9B1CED7416C4}" type="parTrans" cxnId="{A815C87D-445D-4181-AAE3-FCDC1295AEBC}">
      <dgm:prSet/>
      <dgm:spPr/>
      <dgm:t>
        <a:bodyPr/>
        <a:lstStyle/>
        <a:p>
          <a:endParaRPr lang="en-US" sz="1400"/>
        </a:p>
      </dgm:t>
    </dgm:pt>
    <dgm:pt modelId="{0FE4F463-F1D7-4A9F-870C-1FE4E3296DB9}" type="sibTrans" cxnId="{A815C87D-445D-4181-AAE3-FCDC1295AEBC}">
      <dgm:prSet/>
      <dgm:spPr/>
      <dgm:t>
        <a:bodyPr/>
        <a:lstStyle/>
        <a:p>
          <a:endParaRPr lang="en-US" sz="1400"/>
        </a:p>
      </dgm:t>
    </dgm:pt>
    <dgm:pt modelId="{FFE202B2-B3C4-407E-B873-76C8BF8AD378}">
      <dgm:prSet custT="1"/>
      <dgm:spPr/>
      <dgm:t>
        <a:bodyPr/>
        <a:lstStyle/>
        <a:p>
          <a:r>
            <a:rPr lang="en-US" sz="1200" dirty="0"/>
            <a:t>Head of ,,,</a:t>
          </a:r>
        </a:p>
      </dgm:t>
    </dgm:pt>
    <dgm:pt modelId="{91461AEA-7277-4A93-A41B-834294D8F3C5}" type="parTrans" cxnId="{4E507C48-5CBD-4146-8D3C-9A166CA1C365}">
      <dgm:prSet/>
      <dgm:spPr/>
      <dgm:t>
        <a:bodyPr/>
        <a:lstStyle/>
        <a:p>
          <a:endParaRPr lang="en-US" sz="1400"/>
        </a:p>
      </dgm:t>
    </dgm:pt>
    <dgm:pt modelId="{F5C3169F-A65E-4C82-9339-F029DA341E42}" type="sibTrans" cxnId="{4E507C48-5CBD-4146-8D3C-9A166CA1C365}">
      <dgm:prSet/>
      <dgm:spPr/>
      <dgm:t>
        <a:bodyPr/>
        <a:lstStyle/>
        <a:p>
          <a:endParaRPr lang="en-US" sz="1400"/>
        </a:p>
      </dgm:t>
    </dgm:pt>
    <dgm:pt modelId="{B679FF90-16B5-40C1-A60A-5932602F455A}">
      <dgm:prSet custT="1"/>
      <dgm:spPr/>
      <dgm:t>
        <a:bodyPr/>
        <a:lstStyle/>
        <a:p>
          <a:r>
            <a:rPr lang="en-US" sz="1200" dirty="0"/>
            <a:t>Manager</a:t>
          </a:r>
        </a:p>
      </dgm:t>
    </dgm:pt>
    <dgm:pt modelId="{5FD4AC84-F6B3-4FF7-9382-30C9890639F5}" type="parTrans" cxnId="{5CBF69E6-5D58-4C61-8E7A-CFA934D09714}">
      <dgm:prSet/>
      <dgm:spPr/>
      <dgm:t>
        <a:bodyPr/>
        <a:lstStyle/>
        <a:p>
          <a:endParaRPr lang="en-US" sz="1400"/>
        </a:p>
      </dgm:t>
    </dgm:pt>
    <dgm:pt modelId="{96ED5C5E-C4A7-485E-A323-E65CE6BB87DD}" type="sibTrans" cxnId="{5CBF69E6-5D58-4C61-8E7A-CFA934D09714}">
      <dgm:prSet/>
      <dgm:spPr/>
      <dgm:t>
        <a:bodyPr/>
        <a:lstStyle/>
        <a:p>
          <a:endParaRPr lang="en-US" sz="1400"/>
        </a:p>
      </dgm:t>
    </dgm:pt>
    <dgm:pt modelId="{908AC64C-7F3A-4AF1-851B-E5BB4CE9BADE}">
      <dgm:prSet custT="1"/>
      <dgm:spPr/>
      <dgm:t>
        <a:bodyPr/>
        <a:lstStyle/>
        <a:p>
          <a:r>
            <a:rPr lang="en-US" sz="1200" dirty="0"/>
            <a:t>[Text]</a:t>
          </a:r>
        </a:p>
      </dgm:t>
    </dgm:pt>
    <dgm:pt modelId="{508CA157-EF58-4729-B59F-75E3239FB5F4}" type="parTrans" cxnId="{AD6EC6C7-73D1-49DB-862E-538B077400DA}">
      <dgm:prSet/>
      <dgm:spPr/>
      <dgm:t>
        <a:bodyPr/>
        <a:lstStyle/>
        <a:p>
          <a:endParaRPr lang="en-US" sz="1400"/>
        </a:p>
      </dgm:t>
    </dgm:pt>
    <dgm:pt modelId="{B6AD48D4-E55E-4325-B384-819098777A58}" type="sibTrans" cxnId="{AD6EC6C7-73D1-49DB-862E-538B077400DA}">
      <dgm:prSet/>
      <dgm:spPr/>
      <dgm:t>
        <a:bodyPr/>
        <a:lstStyle/>
        <a:p>
          <a:endParaRPr lang="en-US" sz="1400"/>
        </a:p>
      </dgm:t>
    </dgm:pt>
    <dgm:pt modelId="{609408F7-2208-4F21-848E-718EBDC47D11}">
      <dgm:prSet custT="1"/>
      <dgm:spPr/>
      <dgm:t>
        <a:bodyPr/>
        <a:lstStyle/>
        <a:p>
          <a:r>
            <a:rPr lang="en-US" sz="1200" dirty="0"/>
            <a:t>Manager</a:t>
          </a:r>
        </a:p>
      </dgm:t>
    </dgm:pt>
    <dgm:pt modelId="{7A0733DC-1F1A-40A5-A182-A0F7DD9C4474}" type="parTrans" cxnId="{0929C52B-0721-4200-A0CA-2F7760A639D8}">
      <dgm:prSet/>
      <dgm:spPr/>
      <dgm:t>
        <a:bodyPr/>
        <a:lstStyle/>
        <a:p>
          <a:endParaRPr lang="en-US" sz="1400"/>
        </a:p>
      </dgm:t>
    </dgm:pt>
    <dgm:pt modelId="{E825F57B-790D-4219-A445-A690ABDB2479}" type="sibTrans" cxnId="{0929C52B-0721-4200-A0CA-2F7760A639D8}">
      <dgm:prSet/>
      <dgm:spPr/>
      <dgm:t>
        <a:bodyPr/>
        <a:lstStyle/>
        <a:p>
          <a:endParaRPr lang="en-US" sz="1400"/>
        </a:p>
      </dgm:t>
    </dgm:pt>
    <dgm:pt modelId="{579E06F4-A364-416C-A474-3030AE96C830}">
      <dgm:prSet custT="1"/>
      <dgm:spPr/>
      <dgm:t>
        <a:bodyPr/>
        <a:lstStyle/>
        <a:p>
          <a:r>
            <a:rPr lang="en-US" sz="1200" dirty="0"/>
            <a:t>[Text]</a:t>
          </a:r>
        </a:p>
      </dgm:t>
    </dgm:pt>
    <dgm:pt modelId="{7EC5B135-8410-4351-BA83-9FCEE6B73CE7}" type="parTrans" cxnId="{A5634CBB-E0A2-4F42-8F40-14141FAE477E}">
      <dgm:prSet/>
      <dgm:spPr/>
      <dgm:t>
        <a:bodyPr/>
        <a:lstStyle/>
        <a:p>
          <a:endParaRPr lang="en-US" sz="1400"/>
        </a:p>
      </dgm:t>
    </dgm:pt>
    <dgm:pt modelId="{D0F24532-61C4-40E8-AFA9-0911FA4CBD6E}" type="sibTrans" cxnId="{A5634CBB-E0A2-4F42-8F40-14141FAE477E}">
      <dgm:prSet/>
      <dgm:spPr/>
      <dgm:t>
        <a:bodyPr/>
        <a:lstStyle/>
        <a:p>
          <a:endParaRPr lang="en-US" sz="1400"/>
        </a:p>
      </dgm:t>
    </dgm:pt>
    <dgm:pt modelId="{6D92F134-E2F1-4E37-B54A-6005C1B0797F}" type="pres">
      <dgm:prSet presAssocID="{C817DF7C-217D-4616-ADB2-3B43AC04A62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B51910F-E154-4D2E-9F15-94DD181B0361}" type="pres">
      <dgm:prSet presAssocID="{69B3F2B0-6955-46A7-ACF9-605DA291A5EE}" presName="hierRoot1" presStyleCnt="0">
        <dgm:presLayoutVars>
          <dgm:hierBranch val="init"/>
        </dgm:presLayoutVars>
      </dgm:prSet>
      <dgm:spPr/>
    </dgm:pt>
    <dgm:pt modelId="{E250D1DF-FACE-4AE3-95FA-5F09C6CDE268}" type="pres">
      <dgm:prSet presAssocID="{69B3F2B0-6955-46A7-ACF9-605DA291A5EE}" presName="rootComposite1" presStyleCnt="0"/>
      <dgm:spPr/>
    </dgm:pt>
    <dgm:pt modelId="{252B2FB5-14B0-454A-AF54-960F001BC543}" type="pres">
      <dgm:prSet presAssocID="{69B3F2B0-6955-46A7-ACF9-605DA291A5E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A9FA6C-815D-42F7-81B8-76E3C214DF29}" type="pres">
      <dgm:prSet presAssocID="{69B3F2B0-6955-46A7-ACF9-605DA291A5E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F4B16C9-B03A-4E6B-B91C-D558507A9119}" type="pres">
      <dgm:prSet presAssocID="{69B3F2B0-6955-46A7-ACF9-605DA291A5EE}" presName="hierChild2" presStyleCnt="0"/>
      <dgm:spPr/>
    </dgm:pt>
    <dgm:pt modelId="{2EDF910D-063E-4C30-9E1A-EAB7A848799E}" type="pres">
      <dgm:prSet presAssocID="{FEC38EA7-0016-40A6-90ED-7C0AE5D309EC}" presName="Name37" presStyleLbl="parChTrans1D2" presStyleIdx="0" presStyleCnt="4"/>
      <dgm:spPr/>
      <dgm:t>
        <a:bodyPr/>
        <a:lstStyle/>
        <a:p>
          <a:endParaRPr lang="en-US"/>
        </a:p>
      </dgm:t>
    </dgm:pt>
    <dgm:pt modelId="{770A14BC-A221-4FA3-8AFF-410D787A29B6}" type="pres">
      <dgm:prSet presAssocID="{81D653A2-837A-47A5-9DD2-061B8F4D8B30}" presName="hierRoot2" presStyleCnt="0">
        <dgm:presLayoutVars>
          <dgm:hierBranch val="init"/>
        </dgm:presLayoutVars>
      </dgm:prSet>
      <dgm:spPr/>
    </dgm:pt>
    <dgm:pt modelId="{43042B7C-79FF-471F-8757-38B1014978B2}" type="pres">
      <dgm:prSet presAssocID="{81D653A2-837A-47A5-9DD2-061B8F4D8B30}" presName="rootComposite" presStyleCnt="0"/>
      <dgm:spPr/>
    </dgm:pt>
    <dgm:pt modelId="{44C0A89C-CAD0-42CD-B91C-8D078DF3DF5A}" type="pres">
      <dgm:prSet presAssocID="{81D653A2-837A-47A5-9DD2-061B8F4D8B30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2D4D2A-E65F-40D2-8160-392A3A1A1BDF}" type="pres">
      <dgm:prSet presAssocID="{81D653A2-837A-47A5-9DD2-061B8F4D8B30}" presName="rootConnector" presStyleLbl="node2" presStyleIdx="0" presStyleCnt="4"/>
      <dgm:spPr/>
      <dgm:t>
        <a:bodyPr/>
        <a:lstStyle/>
        <a:p>
          <a:endParaRPr lang="en-US"/>
        </a:p>
      </dgm:t>
    </dgm:pt>
    <dgm:pt modelId="{E293925D-4DC4-4D26-AA4E-11DCD22DA487}" type="pres">
      <dgm:prSet presAssocID="{81D653A2-837A-47A5-9DD2-061B8F4D8B30}" presName="hierChild4" presStyleCnt="0"/>
      <dgm:spPr/>
    </dgm:pt>
    <dgm:pt modelId="{F7BC8169-6BA8-491F-A057-DC18EBFF47A5}" type="pres">
      <dgm:prSet presAssocID="{81D653A2-837A-47A5-9DD2-061B8F4D8B30}" presName="hierChild5" presStyleCnt="0"/>
      <dgm:spPr/>
    </dgm:pt>
    <dgm:pt modelId="{0F0ADC2B-2347-477C-B599-12C3AF8FAED0}" type="pres">
      <dgm:prSet presAssocID="{295D6EAF-E720-4C40-908B-3D4FD55541E8}" presName="Name37" presStyleLbl="parChTrans1D2" presStyleIdx="1" presStyleCnt="4"/>
      <dgm:spPr/>
      <dgm:t>
        <a:bodyPr/>
        <a:lstStyle/>
        <a:p>
          <a:endParaRPr lang="en-US"/>
        </a:p>
      </dgm:t>
    </dgm:pt>
    <dgm:pt modelId="{CC7D83D1-25C4-4E81-A85E-35EB6B570724}" type="pres">
      <dgm:prSet presAssocID="{563A845C-C185-49D3-9461-E263F123F297}" presName="hierRoot2" presStyleCnt="0">
        <dgm:presLayoutVars>
          <dgm:hierBranch val="init"/>
        </dgm:presLayoutVars>
      </dgm:prSet>
      <dgm:spPr/>
    </dgm:pt>
    <dgm:pt modelId="{705FC488-FE8F-46DC-84D5-15384B2A997A}" type="pres">
      <dgm:prSet presAssocID="{563A845C-C185-49D3-9461-E263F123F297}" presName="rootComposite" presStyleCnt="0"/>
      <dgm:spPr/>
    </dgm:pt>
    <dgm:pt modelId="{DAB5C849-BE11-4C70-B625-0D4CE2B203F3}" type="pres">
      <dgm:prSet presAssocID="{563A845C-C185-49D3-9461-E263F123F297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C244C8-B4AA-43B0-B787-96069A681877}" type="pres">
      <dgm:prSet presAssocID="{563A845C-C185-49D3-9461-E263F123F297}" presName="rootConnector" presStyleLbl="node2" presStyleIdx="1" presStyleCnt="4"/>
      <dgm:spPr/>
      <dgm:t>
        <a:bodyPr/>
        <a:lstStyle/>
        <a:p>
          <a:endParaRPr lang="en-US"/>
        </a:p>
      </dgm:t>
    </dgm:pt>
    <dgm:pt modelId="{DD9D65EB-B5D6-4DD3-8DB0-73471DA10C17}" type="pres">
      <dgm:prSet presAssocID="{563A845C-C185-49D3-9461-E263F123F297}" presName="hierChild4" presStyleCnt="0"/>
      <dgm:spPr/>
    </dgm:pt>
    <dgm:pt modelId="{79F4AA49-E205-4942-9D59-FE4DB1AD509B}" type="pres">
      <dgm:prSet presAssocID="{7A0733DC-1F1A-40A5-A182-A0F7DD9C4474}" presName="Name37" presStyleLbl="parChTrans1D3" presStyleIdx="0" presStyleCnt="4"/>
      <dgm:spPr/>
      <dgm:t>
        <a:bodyPr/>
        <a:lstStyle/>
        <a:p>
          <a:endParaRPr lang="en-US"/>
        </a:p>
      </dgm:t>
    </dgm:pt>
    <dgm:pt modelId="{46B9C816-35A4-4D4F-BC91-266F51F17EAF}" type="pres">
      <dgm:prSet presAssocID="{609408F7-2208-4F21-848E-718EBDC47D11}" presName="hierRoot2" presStyleCnt="0">
        <dgm:presLayoutVars>
          <dgm:hierBranch val="init"/>
        </dgm:presLayoutVars>
      </dgm:prSet>
      <dgm:spPr/>
    </dgm:pt>
    <dgm:pt modelId="{40C590F5-BF8F-40A4-8454-7D330153E5A3}" type="pres">
      <dgm:prSet presAssocID="{609408F7-2208-4F21-848E-718EBDC47D11}" presName="rootComposite" presStyleCnt="0"/>
      <dgm:spPr/>
    </dgm:pt>
    <dgm:pt modelId="{8CFA6C08-4035-4453-9043-4D7CC440B944}" type="pres">
      <dgm:prSet presAssocID="{609408F7-2208-4F21-848E-718EBDC47D11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A9AFAA-FB50-4AB9-800F-6E809DB4E40A}" type="pres">
      <dgm:prSet presAssocID="{609408F7-2208-4F21-848E-718EBDC47D11}" presName="rootConnector" presStyleLbl="node3" presStyleIdx="0" presStyleCnt="4"/>
      <dgm:spPr/>
      <dgm:t>
        <a:bodyPr/>
        <a:lstStyle/>
        <a:p>
          <a:endParaRPr lang="en-US"/>
        </a:p>
      </dgm:t>
    </dgm:pt>
    <dgm:pt modelId="{71D361AF-ED9D-4C4F-81C1-DF4F3FC7AD9A}" type="pres">
      <dgm:prSet presAssocID="{609408F7-2208-4F21-848E-718EBDC47D11}" presName="hierChild4" presStyleCnt="0"/>
      <dgm:spPr/>
    </dgm:pt>
    <dgm:pt modelId="{4C4E27C1-2A07-49EA-8E59-4239B803C78F}" type="pres">
      <dgm:prSet presAssocID="{609408F7-2208-4F21-848E-718EBDC47D11}" presName="hierChild5" presStyleCnt="0"/>
      <dgm:spPr/>
    </dgm:pt>
    <dgm:pt modelId="{4A543510-3D13-4922-BAB5-82FEB5338B25}" type="pres">
      <dgm:prSet presAssocID="{7EC5B135-8410-4351-BA83-9FCEE6B73CE7}" presName="Name37" presStyleLbl="parChTrans1D3" presStyleIdx="1" presStyleCnt="4"/>
      <dgm:spPr/>
      <dgm:t>
        <a:bodyPr/>
        <a:lstStyle/>
        <a:p>
          <a:endParaRPr lang="en-US"/>
        </a:p>
      </dgm:t>
    </dgm:pt>
    <dgm:pt modelId="{47CFA002-6129-4196-8418-8A2A6EBE66D4}" type="pres">
      <dgm:prSet presAssocID="{579E06F4-A364-416C-A474-3030AE96C830}" presName="hierRoot2" presStyleCnt="0">
        <dgm:presLayoutVars>
          <dgm:hierBranch val="init"/>
        </dgm:presLayoutVars>
      </dgm:prSet>
      <dgm:spPr/>
    </dgm:pt>
    <dgm:pt modelId="{C6D7F97F-BE5E-4AC3-A042-D6FE0DFE6BE1}" type="pres">
      <dgm:prSet presAssocID="{579E06F4-A364-416C-A474-3030AE96C830}" presName="rootComposite" presStyleCnt="0"/>
      <dgm:spPr/>
    </dgm:pt>
    <dgm:pt modelId="{EE4CFA9A-A0FD-4D07-A796-91779E7C0567}" type="pres">
      <dgm:prSet presAssocID="{579E06F4-A364-416C-A474-3030AE96C830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D422A1-00D8-45B3-9670-58D1A8D03738}" type="pres">
      <dgm:prSet presAssocID="{579E06F4-A364-416C-A474-3030AE96C830}" presName="rootConnector" presStyleLbl="node3" presStyleIdx="1" presStyleCnt="4"/>
      <dgm:spPr/>
      <dgm:t>
        <a:bodyPr/>
        <a:lstStyle/>
        <a:p>
          <a:endParaRPr lang="en-US"/>
        </a:p>
      </dgm:t>
    </dgm:pt>
    <dgm:pt modelId="{174DBA14-2084-4C4E-AC2C-9EF891AEA948}" type="pres">
      <dgm:prSet presAssocID="{579E06F4-A364-416C-A474-3030AE96C830}" presName="hierChild4" presStyleCnt="0"/>
      <dgm:spPr/>
    </dgm:pt>
    <dgm:pt modelId="{8B65E054-0310-4110-B98C-F976455BFB48}" type="pres">
      <dgm:prSet presAssocID="{579E06F4-A364-416C-A474-3030AE96C830}" presName="hierChild5" presStyleCnt="0"/>
      <dgm:spPr/>
    </dgm:pt>
    <dgm:pt modelId="{1EA7C99E-70B8-40DD-9F0E-C1DAB20E2735}" type="pres">
      <dgm:prSet presAssocID="{563A845C-C185-49D3-9461-E263F123F297}" presName="hierChild5" presStyleCnt="0"/>
      <dgm:spPr/>
    </dgm:pt>
    <dgm:pt modelId="{1D11AB38-35E3-4C20-836E-3E43D4946350}" type="pres">
      <dgm:prSet presAssocID="{120D241A-FD22-4223-B940-9B1CED7416C4}" presName="Name37" presStyleLbl="parChTrans1D2" presStyleIdx="2" presStyleCnt="4"/>
      <dgm:spPr/>
      <dgm:t>
        <a:bodyPr/>
        <a:lstStyle/>
        <a:p>
          <a:endParaRPr lang="en-US"/>
        </a:p>
      </dgm:t>
    </dgm:pt>
    <dgm:pt modelId="{5D722A02-778B-47AA-8055-A726FF6E31EF}" type="pres">
      <dgm:prSet presAssocID="{10F4C316-FE6C-409F-BDCA-CA02BEDB177B}" presName="hierRoot2" presStyleCnt="0">
        <dgm:presLayoutVars>
          <dgm:hierBranch val="init"/>
        </dgm:presLayoutVars>
      </dgm:prSet>
      <dgm:spPr/>
    </dgm:pt>
    <dgm:pt modelId="{F5B5D8AB-5C08-4ADF-AA9A-C7815599DFCB}" type="pres">
      <dgm:prSet presAssocID="{10F4C316-FE6C-409F-BDCA-CA02BEDB177B}" presName="rootComposite" presStyleCnt="0"/>
      <dgm:spPr/>
    </dgm:pt>
    <dgm:pt modelId="{97BE8DA5-4A8B-4E09-B300-D43740E10159}" type="pres">
      <dgm:prSet presAssocID="{10F4C316-FE6C-409F-BDCA-CA02BEDB177B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A659E0-3ADE-44AC-BF81-2CC06AC46E6A}" type="pres">
      <dgm:prSet presAssocID="{10F4C316-FE6C-409F-BDCA-CA02BEDB177B}" presName="rootConnector" presStyleLbl="node2" presStyleIdx="2" presStyleCnt="4"/>
      <dgm:spPr/>
      <dgm:t>
        <a:bodyPr/>
        <a:lstStyle/>
        <a:p>
          <a:endParaRPr lang="en-US"/>
        </a:p>
      </dgm:t>
    </dgm:pt>
    <dgm:pt modelId="{51E74344-A456-4DC9-B97C-E8DB802D8DF3}" type="pres">
      <dgm:prSet presAssocID="{10F4C316-FE6C-409F-BDCA-CA02BEDB177B}" presName="hierChild4" presStyleCnt="0"/>
      <dgm:spPr/>
    </dgm:pt>
    <dgm:pt modelId="{BD634309-181C-486E-846A-CF832BEA9328}" type="pres">
      <dgm:prSet presAssocID="{5FD4AC84-F6B3-4FF7-9382-30C9890639F5}" presName="Name37" presStyleLbl="parChTrans1D3" presStyleIdx="2" presStyleCnt="4"/>
      <dgm:spPr/>
      <dgm:t>
        <a:bodyPr/>
        <a:lstStyle/>
        <a:p>
          <a:endParaRPr lang="en-US"/>
        </a:p>
      </dgm:t>
    </dgm:pt>
    <dgm:pt modelId="{DF98ED95-A3E7-4274-91B1-51325BF9F618}" type="pres">
      <dgm:prSet presAssocID="{B679FF90-16B5-40C1-A60A-5932602F455A}" presName="hierRoot2" presStyleCnt="0">
        <dgm:presLayoutVars>
          <dgm:hierBranch val="init"/>
        </dgm:presLayoutVars>
      </dgm:prSet>
      <dgm:spPr/>
    </dgm:pt>
    <dgm:pt modelId="{EC79DA5C-0FAA-4E9B-A9B4-E174A06E3425}" type="pres">
      <dgm:prSet presAssocID="{B679FF90-16B5-40C1-A60A-5932602F455A}" presName="rootComposite" presStyleCnt="0"/>
      <dgm:spPr/>
    </dgm:pt>
    <dgm:pt modelId="{CEA0B0D9-247B-4180-80C4-398A07A44F10}" type="pres">
      <dgm:prSet presAssocID="{B679FF90-16B5-40C1-A60A-5932602F455A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EF2203-0F0E-4121-93BD-D41E1999D599}" type="pres">
      <dgm:prSet presAssocID="{B679FF90-16B5-40C1-A60A-5932602F455A}" presName="rootConnector" presStyleLbl="node3" presStyleIdx="2" presStyleCnt="4"/>
      <dgm:spPr/>
      <dgm:t>
        <a:bodyPr/>
        <a:lstStyle/>
        <a:p>
          <a:endParaRPr lang="en-US"/>
        </a:p>
      </dgm:t>
    </dgm:pt>
    <dgm:pt modelId="{F419BBB8-8193-4524-8432-F7828FA96D7C}" type="pres">
      <dgm:prSet presAssocID="{B679FF90-16B5-40C1-A60A-5932602F455A}" presName="hierChild4" presStyleCnt="0"/>
      <dgm:spPr/>
    </dgm:pt>
    <dgm:pt modelId="{6D211886-D9AB-4C86-A271-0AC9032D0091}" type="pres">
      <dgm:prSet presAssocID="{B679FF90-16B5-40C1-A60A-5932602F455A}" presName="hierChild5" presStyleCnt="0"/>
      <dgm:spPr/>
    </dgm:pt>
    <dgm:pt modelId="{B322F85B-E9B7-43B3-88A6-DE2D901E64BC}" type="pres">
      <dgm:prSet presAssocID="{508CA157-EF58-4729-B59F-75E3239FB5F4}" presName="Name37" presStyleLbl="parChTrans1D3" presStyleIdx="3" presStyleCnt="4"/>
      <dgm:spPr/>
      <dgm:t>
        <a:bodyPr/>
        <a:lstStyle/>
        <a:p>
          <a:endParaRPr lang="en-US"/>
        </a:p>
      </dgm:t>
    </dgm:pt>
    <dgm:pt modelId="{5D6E280A-B201-42E6-9977-CF1671B5EA42}" type="pres">
      <dgm:prSet presAssocID="{908AC64C-7F3A-4AF1-851B-E5BB4CE9BADE}" presName="hierRoot2" presStyleCnt="0">
        <dgm:presLayoutVars>
          <dgm:hierBranch val="init"/>
        </dgm:presLayoutVars>
      </dgm:prSet>
      <dgm:spPr/>
    </dgm:pt>
    <dgm:pt modelId="{BFCA80FE-BFFE-4601-B1A1-73E557E65C1A}" type="pres">
      <dgm:prSet presAssocID="{908AC64C-7F3A-4AF1-851B-E5BB4CE9BADE}" presName="rootComposite" presStyleCnt="0"/>
      <dgm:spPr/>
    </dgm:pt>
    <dgm:pt modelId="{6DE9E33A-28B8-4E29-9FA1-0925FFCAB317}" type="pres">
      <dgm:prSet presAssocID="{908AC64C-7F3A-4AF1-851B-E5BB4CE9BADE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82F993-4F13-4EE0-82CE-845B666DB229}" type="pres">
      <dgm:prSet presAssocID="{908AC64C-7F3A-4AF1-851B-E5BB4CE9BADE}" presName="rootConnector" presStyleLbl="node3" presStyleIdx="3" presStyleCnt="4"/>
      <dgm:spPr/>
      <dgm:t>
        <a:bodyPr/>
        <a:lstStyle/>
        <a:p>
          <a:endParaRPr lang="en-US"/>
        </a:p>
      </dgm:t>
    </dgm:pt>
    <dgm:pt modelId="{2591C340-33C4-428C-ACBA-D6A1B3506401}" type="pres">
      <dgm:prSet presAssocID="{908AC64C-7F3A-4AF1-851B-E5BB4CE9BADE}" presName="hierChild4" presStyleCnt="0"/>
      <dgm:spPr/>
    </dgm:pt>
    <dgm:pt modelId="{D5EF6725-5CBC-4A14-A961-8FDC4261ADB1}" type="pres">
      <dgm:prSet presAssocID="{908AC64C-7F3A-4AF1-851B-E5BB4CE9BADE}" presName="hierChild5" presStyleCnt="0"/>
      <dgm:spPr/>
    </dgm:pt>
    <dgm:pt modelId="{2B9291C0-D4B6-42AB-BFB4-C26D7CCFD52F}" type="pres">
      <dgm:prSet presAssocID="{10F4C316-FE6C-409F-BDCA-CA02BEDB177B}" presName="hierChild5" presStyleCnt="0"/>
      <dgm:spPr/>
    </dgm:pt>
    <dgm:pt modelId="{71C52F3E-69BB-479C-85DC-77710E360802}" type="pres">
      <dgm:prSet presAssocID="{91461AEA-7277-4A93-A41B-834294D8F3C5}" presName="Name37" presStyleLbl="parChTrans1D2" presStyleIdx="3" presStyleCnt="4"/>
      <dgm:spPr/>
      <dgm:t>
        <a:bodyPr/>
        <a:lstStyle/>
        <a:p>
          <a:endParaRPr lang="en-US"/>
        </a:p>
      </dgm:t>
    </dgm:pt>
    <dgm:pt modelId="{4606ACDB-AA47-4AA6-B31F-33064289205D}" type="pres">
      <dgm:prSet presAssocID="{FFE202B2-B3C4-407E-B873-76C8BF8AD378}" presName="hierRoot2" presStyleCnt="0">
        <dgm:presLayoutVars>
          <dgm:hierBranch val="init"/>
        </dgm:presLayoutVars>
      </dgm:prSet>
      <dgm:spPr/>
    </dgm:pt>
    <dgm:pt modelId="{FD91076B-7BBE-4F12-B568-43F08DD528A8}" type="pres">
      <dgm:prSet presAssocID="{FFE202B2-B3C4-407E-B873-76C8BF8AD378}" presName="rootComposite" presStyleCnt="0"/>
      <dgm:spPr/>
    </dgm:pt>
    <dgm:pt modelId="{A7F41265-6B01-47A7-8400-B2E25DE436FA}" type="pres">
      <dgm:prSet presAssocID="{FFE202B2-B3C4-407E-B873-76C8BF8AD378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C3D883C-A0F6-4F82-9F48-8D65E3ADFA8E}" type="pres">
      <dgm:prSet presAssocID="{FFE202B2-B3C4-407E-B873-76C8BF8AD378}" presName="rootConnector" presStyleLbl="node2" presStyleIdx="3" presStyleCnt="4"/>
      <dgm:spPr/>
      <dgm:t>
        <a:bodyPr/>
        <a:lstStyle/>
        <a:p>
          <a:endParaRPr lang="en-US"/>
        </a:p>
      </dgm:t>
    </dgm:pt>
    <dgm:pt modelId="{AAFDE731-9E5B-4F59-94C5-A874BE9B6D33}" type="pres">
      <dgm:prSet presAssocID="{FFE202B2-B3C4-407E-B873-76C8BF8AD378}" presName="hierChild4" presStyleCnt="0"/>
      <dgm:spPr/>
    </dgm:pt>
    <dgm:pt modelId="{DC4C6AF5-B096-4F97-BA0E-F36DD216BA87}" type="pres">
      <dgm:prSet presAssocID="{FFE202B2-B3C4-407E-B873-76C8BF8AD378}" presName="hierChild5" presStyleCnt="0"/>
      <dgm:spPr/>
    </dgm:pt>
    <dgm:pt modelId="{3C6C3A08-CE67-42DF-B944-E526A924C72D}" type="pres">
      <dgm:prSet presAssocID="{69B3F2B0-6955-46A7-ACF9-605DA291A5EE}" presName="hierChild3" presStyleCnt="0"/>
      <dgm:spPr/>
    </dgm:pt>
  </dgm:ptLst>
  <dgm:cxnLst>
    <dgm:cxn modelId="{5CBF69E6-5D58-4C61-8E7A-CFA934D09714}" srcId="{10F4C316-FE6C-409F-BDCA-CA02BEDB177B}" destId="{B679FF90-16B5-40C1-A60A-5932602F455A}" srcOrd="0" destOrd="0" parTransId="{5FD4AC84-F6B3-4FF7-9382-30C9890639F5}" sibTransId="{96ED5C5E-C4A7-485E-A323-E65CE6BB87DD}"/>
    <dgm:cxn modelId="{1BF19CA8-4371-439E-AEF4-8C3DADB62EBC}" type="presOf" srcId="{609408F7-2208-4F21-848E-718EBDC47D11}" destId="{8CFA6C08-4035-4453-9043-4D7CC440B944}" srcOrd="0" destOrd="0" presId="urn:microsoft.com/office/officeart/2005/8/layout/orgChart1"/>
    <dgm:cxn modelId="{41B3B9B6-1337-4F09-98DE-F3F8F8F7709B}" type="presOf" srcId="{579E06F4-A364-416C-A474-3030AE96C830}" destId="{5CD422A1-00D8-45B3-9670-58D1A8D03738}" srcOrd="1" destOrd="0" presId="urn:microsoft.com/office/officeart/2005/8/layout/orgChart1"/>
    <dgm:cxn modelId="{60480DA0-40B1-4CB1-B5C1-1C878A6A9A0A}" type="presOf" srcId="{508CA157-EF58-4729-B59F-75E3239FB5F4}" destId="{B322F85B-E9B7-43B3-88A6-DE2D901E64BC}" srcOrd="0" destOrd="0" presId="urn:microsoft.com/office/officeart/2005/8/layout/orgChart1"/>
    <dgm:cxn modelId="{5C403B6A-3B9E-4102-87F6-86E92D001672}" type="presOf" srcId="{120D241A-FD22-4223-B940-9B1CED7416C4}" destId="{1D11AB38-35E3-4C20-836E-3E43D4946350}" srcOrd="0" destOrd="0" presId="urn:microsoft.com/office/officeart/2005/8/layout/orgChart1"/>
    <dgm:cxn modelId="{FD12331E-986E-4289-97E5-74856E2D6D46}" type="presOf" srcId="{908AC64C-7F3A-4AF1-851B-E5BB4CE9BADE}" destId="{6DE9E33A-28B8-4E29-9FA1-0925FFCAB317}" srcOrd="0" destOrd="0" presId="urn:microsoft.com/office/officeart/2005/8/layout/orgChart1"/>
    <dgm:cxn modelId="{FDF6397B-4890-44E0-BEA0-5CA8D387A642}" type="presOf" srcId="{B679FF90-16B5-40C1-A60A-5932602F455A}" destId="{2CEF2203-0F0E-4121-93BD-D41E1999D599}" srcOrd="1" destOrd="0" presId="urn:microsoft.com/office/officeart/2005/8/layout/orgChart1"/>
    <dgm:cxn modelId="{35D7D5EE-6F2D-40AC-986C-4EA575CF77B8}" type="presOf" srcId="{7A0733DC-1F1A-40A5-A182-A0F7DD9C4474}" destId="{79F4AA49-E205-4942-9D59-FE4DB1AD509B}" srcOrd="0" destOrd="0" presId="urn:microsoft.com/office/officeart/2005/8/layout/orgChart1"/>
    <dgm:cxn modelId="{EEADE44A-8E9A-48CE-98A1-64079916C6E9}" type="presOf" srcId="{FFE202B2-B3C4-407E-B873-76C8BF8AD378}" destId="{A7F41265-6B01-47A7-8400-B2E25DE436FA}" srcOrd="0" destOrd="0" presId="urn:microsoft.com/office/officeart/2005/8/layout/orgChart1"/>
    <dgm:cxn modelId="{AD6EC6C7-73D1-49DB-862E-538B077400DA}" srcId="{10F4C316-FE6C-409F-BDCA-CA02BEDB177B}" destId="{908AC64C-7F3A-4AF1-851B-E5BB4CE9BADE}" srcOrd="1" destOrd="0" parTransId="{508CA157-EF58-4729-B59F-75E3239FB5F4}" sibTransId="{B6AD48D4-E55E-4325-B384-819098777A58}"/>
    <dgm:cxn modelId="{4309E73F-7C05-4836-99F9-C95A27A642EF}" type="presOf" srcId="{563A845C-C185-49D3-9461-E263F123F297}" destId="{35C244C8-B4AA-43B0-B787-96069A681877}" srcOrd="1" destOrd="0" presId="urn:microsoft.com/office/officeart/2005/8/layout/orgChart1"/>
    <dgm:cxn modelId="{24DA2A69-A450-4972-9CD9-FACAACFA846B}" type="presOf" srcId="{7EC5B135-8410-4351-BA83-9FCEE6B73CE7}" destId="{4A543510-3D13-4922-BAB5-82FEB5338B25}" srcOrd="0" destOrd="0" presId="urn:microsoft.com/office/officeart/2005/8/layout/orgChart1"/>
    <dgm:cxn modelId="{4E507C48-5CBD-4146-8D3C-9A166CA1C365}" srcId="{69B3F2B0-6955-46A7-ACF9-605DA291A5EE}" destId="{FFE202B2-B3C4-407E-B873-76C8BF8AD378}" srcOrd="3" destOrd="0" parTransId="{91461AEA-7277-4A93-A41B-834294D8F3C5}" sibTransId="{F5C3169F-A65E-4C82-9339-F029DA341E42}"/>
    <dgm:cxn modelId="{76A0876E-5170-44F4-AC6D-06A06D407A68}" type="presOf" srcId="{FEC38EA7-0016-40A6-90ED-7C0AE5D309EC}" destId="{2EDF910D-063E-4C30-9E1A-EAB7A848799E}" srcOrd="0" destOrd="0" presId="urn:microsoft.com/office/officeart/2005/8/layout/orgChart1"/>
    <dgm:cxn modelId="{CA161E52-AC5B-4E63-8F0D-18CF62B8BACF}" type="presOf" srcId="{10F4C316-FE6C-409F-BDCA-CA02BEDB177B}" destId="{14A659E0-3ADE-44AC-BF81-2CC06AC46E6A}" srcOrd="1" destOrd="0" presId="urn:microsoft.com/office/officeart/2005/8/layout/orgChart1"/>
    <dgm:cxn modelId="{0929C52B-0721-4200-A0CA-2F7760A639D8}" srcId="{563A845C-C185-49D3-9461-E263F123F297}" destId="{609408F7-2208-4F21-848E-718EBDC47D11}" srcOrd="0" destOrd="0" parTransId="{7A0733DC-1F1A-40A5-A182-A0F7DD9C4474}" sibTransId="{E825F57B-790D-4219-A445-A690ABDB2479}"/>
    <dgm:cxn modelId="{4FE0BF05-FE3F-44DB-B3C4-6E017B4220A2}" type="presOf" srcId="{FFE202B2-B3C4-407E-B873-76C8BF8AD378}" destId="{3C3D883C-A0F6-4F82-9F48-8D65E3ADFA8E}" srcOrd="1" destOrd="0" presId="urn:microsoft.com/office/officeart/2005/8/layout/orgChart1"/>
    <dgm:cxn modelId="{1AB232A7-FC23-4FB9-B511-EE5D3E04AB51}" type="presOf" srcId="{5FD4AC84-F6B3-4FF7-9382-30C9890639F5}" destId="{BD634309-181C-486E-846A-CF832BEA9328}" srcOrd="0" destOrd="0" presId="urn:microsoft.com/office/officeart/2005/8/layout/orgChart1"/>
    <dgm:cxn modelId="{A78CAE2C-780E-439B-80AB-435E8415FFA6}" type="presOf" srcId="{69B3F2B0-6955-46A7-ACF9-605DA291A5EE}" destId="{252B2FB5-14B0-454A-AF54-960F001BC543}" srcOrd="0" destOrd="0" presId="urn:microsoft.com/office/officeart/2005/8/layout/orgChart1"/>
    <dgm:cxn modelId="{7E175F10-DB37-4BCD-9328-8C4B563024F4}" type="presOf" srcId="{81D653A2-837A-47A5-9DD2-061B8F4D8B30}" destId="{44C0A89C-CAD0-42CD-B91C-8D078DF3DF5A}" srcOrd="0" destOrd="0" presId="urn:microsoft.com/office/officeart/2005/8/layout/orgChart1"/>
    <dgm:cxn modelId="{3D0A2EA1-A0B2-440B-A2FA-7B0A15910CEF}" type="presOf" srcId="{609408F7-2208-4F21-848E-718EBDC47D11}" destId="{EEA9AFAA-FB50-4AB9-800F-6E809DB4E40A}" srcOrd="1" destOrd="0" presId="urn:microsoft.com/office/officeart/2005/8/layout/orgChart1"/>
    <dgm:cxn modelId="{A5634CBB-E0A2-4F42-8F40-14141FAE477E}" srcId="{563A845C-C185-49D3-9461-E263F123F297}" destId="{579E06F4-A364-416C-A474-3030AE96C830}" srcOrd="1" destOrd="0" parTransId="{7EC5B135-8410-4351-BA83-9FCEE6B73CE7}" sibTransId="{D0F24532-61C4-40E8-AFA9-0911FA4CBD6E}"/>
    <dgm:cxn modelId="{64D7328D-12BE-43F0-8BEB-3D5F8E5FCD14}" type="presOf" srcId="{10F4C316-FE6C-409F-BDCA-CA02BEDB177B}" destId="{97BE8DA5-4A8B-4E09-B300-D43740E10159}" srcOrd="0" destOrd="0" presId="urn:microsoft.com/office/officeart/2005/8/layout/orgChart1"/>
    <dgm:cxn modelId="{F6401F15-6EAA-49CB-931B-34847C237FC3}" type="presOf" srcId="{295D6EAF-E720-4C40-908B-3D4FD55541E8}" destId="{0F0ADC2B-2347-477C-B599-12C3AF8FAED0}" srcOrd="0" destOrd="0" presId="urn:microsoft.com/office/officeart/2005/8/layout/orgChart1"/>
    <dgm:cxn modelId="{45063D99-82D8-46EC-BC3E-84DE0695777E}" type="presOf" srcId="{69B3F2B0-6955-46A7-ACF9-605DA291A5EE}" destId="{5CA9FA6C-815D-42F7-81B8-76E3C214DF29}" srcOrd="1" destOrd="0" presId="urn:microsoft.com/office/officeart/2005/8/layout/orgChart1"/>
    <dgm:cxn modelId="{B6DB4DE8-1ACC-44FA-9620-E75A889C50B3}" srcId="{69B3F2B0-6955-46A7-ACF9-605DA291A5EE}" destId="{563A845C-C185-49D3-9461-E263F123F297}" srcOrd="1" destOrd="0" parTransId="{295D6EAF-E720-4C40-908B-3D4FD55541E8}" sibTransId="{FB782A98-A337-4B6F-8331-4532C110F0FF}"/>
    <dgm:cxn modelId="{338AA4F2-EF92-488E-82BC-AF12B62C35B5}" type="presOf" srcId="{579E06F4-A364-416C-A474-3030AE96C830}" destId="{EE4CFA9A-A0FD-4D07-A796-91779E7C0567}" srcOrd="0" destOrd="0" presId="urn:microsoft.com/office/officeart/2005/8/layout/orgChart1"/>
    <dgm:cxn modelId="{45206F15-D48A-4E4D-917A-5378AA51C075}" type="presOf" srcId="{C817DF7C-217D-4616-ADB2-3B43AC04A62D}" destId="{6D92F134-E2F1-4E37-B54A-6005C1B0797F}" srcOrd="0" destOrd="0" presId="urn:microsoft.com/office/officeart/2005/8/layout/orgChart1"/>
    <dgm:cxn modelId="{E7768511-78F0-420C-B37C-488CE256909B}" type="presOf" srcId="{908AC64C-7F3A-4AF1-851B-E5BB4CE9BADE}" destId="{B082F993-4F13-4EE0-82CE-845B666DB229}" srcOrd="1" destOrd="0" presId="urn:microsoft.com/office/officeart/2005/8/layout/orgChart1"/>
    <dgm:cxn modelId="{6564271C-764A-4F66-B709-9D1D9C906C94}" type="presOf" srcId="{B679FF90-16B5-40C1-A60A-5932602F455A}" destId="{CEA0B0D9-247B-4180-80C4-398A07A44F10}" srcOrd="0" destOrd="0" presId="urn:microsoft.com/office/officeart/2005/8/layout/orgChart1"/>
    <dgm:cxn modelId="{916906BA-1CA0-4396-8598-C763F4ADCD8F}" type="presOf" srcId="{91461AEA-7277-4A93-A41B-834294D8F3C5}" destId="{71C52F3E-69BB-479C-85DC-77710E360802}" srcOrd="0" destOrd="0" presId="urn:microsoft.com/office/officeart/2005/8/layout/orgChart1"/>
    <dgm:cxn modelId="{231999EB-C9E3-431E-8CBB-DD3E11860E68}" type="presOf" srcId="{81D653A2-837A-47A5-9DD2-061B8F4D8B30}" destId="{892D4D2A-E65F-40D2-8160-392A3A1A1BDF}" srcOrd="1" destOrd="0" presId="urn:microsoft.com/office/officeart/2005/8/layout/orgChart1"/>
    <dgm:cxn modelId="{82420662-1E08-467E-BA83-25EE6C1FE19E}" srcId="{C817DF7C-217D-4616-ADB2-3B43AC04A62D}" destId="{69B3F2B0-6955-46A7-ACF9-605DA291A5EE}" srcOrd="0" destOrd="0" parTransId="{C90E5258-CA4F-4B0A-B709-F10B48579DDC}" sibTransId="{0779658F-308D-477B-80A9-0C0064714EC3}"/>
    <dgm:cxn modelId="{4B8EC7D0-7FED-4F8E-84DC-C659F6CF530D}" srcId="{69B3F2B0-6955-46A7-ACF9-605DA291A5EE}" destId="{81D653A2-837A-47A5-9DD2-061B8F4D8B30}" srcOrd="0" destOrd="0" parTransId="{FEC38EA7-0016-40A6-90ED-7C0AE5D309EC}" sibTransId="{A21C539C-CB24-4BA7-B74C-8FDA6438704C}"/>
    <dgm:cxn modelId="{3BD1597D-459B-4B4E-9B00-BE3B4240677A}" type="presOf" srcId="{563A845C-C185-49D3-9461-E263F123F297}" destId="{DAB5C849-BE11-4C70-B625-0D4CE2B203F3}" srcOrd="0" destOrd="0" presId="urn:microsoft.com/office/officeart/2005/8/layout/orgChart1"/>
    <dgm:cxn modelId="{A815C87D-445D-4181-AAE3-FCDC1295AEBC}" srcId="{69B3F2B0-6955-46A7-ACF9-605DA291A5EE}" destId="{10F4C316-FE6C-409F-BDCA-CA02BEDB177B}" srcOrd="2" destOrd="0" parTransId="{120D241A-FD22-4223-B940-9B1CED7416C4}" sibTransId="{0FE4F463-F1D7-4A9F-870C-1FE4E3296DB9}"/>
    <dgm:cxn modelId="{35B1D559-DD44-4DB1-AEE2-E97E84151CEB}" type="presParOf" srcId="{6D92F134-E2F1-4E37-B54A-6005C1B0797F}" destId="{8B51910F-E154-4D2E-9F15-94DD181B0361}" srcOrd="0" destOrd="0" presId="urn:microsoft.com/office/officeart/2005/8/layout/orgChart1"/>
    <dgm:cxn modelId="{7760E1F3-BD39-42D8-BD69-286E9053C667}" type="presParOf" srcId="{8B51910F-E154-4D2E-9F15-94DD181B0361}" destId="{E250D1DF-FACE-4AE3-95FA-5F09C6CDE268}" srcOrd="0" destOrd="0" presId="urn:microsoft.com/office/officeart/2005/8/layout/orgChart1"/>
    <dgm:cxn modelId="{EBF1D084-C79C-480B-89FF-5D7EBB7F9AF8}" type="presParOf" srcId="{E250D1DF-FACE-4AE3-95FA-5F09C6CDE268}" destId="{252B2FB5-14B0-454A-AF54-960F001BC543}" srcOrd="0" destOrd="0" presId="urn:microsoft.com/office/officeart/2005/8/layout/orgChart1"/>
    <dgm:cxn modelId="{572AA010-0DA3-4DC6-AAE5-EFD2CBD7F4D7}" type="presParOf" srcId="{E250D1DF-FACE-4AE3-95FA-5F09C6CDE268}" destId="{5CA9FA6C-815D-42F7-81B8-76E3C214DF29}" srcOrd="1" destOrd="0" presId="urn:microsoft.com/office/officeart/2005/8/layout/orgChart1"/>
    <dgm:cxn modelId="{0939E0A4-D31F-4A5B-8EAA-688A0B366F75}" type="presParOf" srcId="{8B51910F-E154-4D2E-9F15-94DD181B0361}" destId="{2F4B16C9-B03A-4E6B-B91C-D558507A9119}" srcOrd="1" destOrd="0" presId="urn:microsoft.com/office/officeart/2005/8/layout/orgChart1"/>
    <dgm:cxn modelId="{E371DCB4-9928-4E7D-A59D-84B5194D0129}" type="presParOf" srcId="{2F4B16C9-B03A-4E6B-B91C-D558507A9119}" destId="{2EDF910D-063E-4C30-9E1A-EAB7A848799E}" srcOrd="0" destOrd="0" presId="urn:microsoft.com/office/officeart/2005/8/layout/orgChart1"/>
    <dgm:cxn modelId="{84D5F247-BB5D-4044-8069-2799BFD89FD9}" type="presParOf" srcId="{2F4B16C9-B03A-4E6B-B91C-D558507A9119}" destId="{770A14BC-A221-4FA3-8AFF-410D787A29B6}" srcOrd="1" destOrd="0" presId="urn:microsoft.com/office/officeart/2005/8/layout/orgChart1"/>
    <dgm:cxn modelId="{44448343-DCD4-4FE2-A728-E2EB1752CEB9}" type="presParOf" srcId="{770A14BC-A221-4FA3-8AFF-410D787A29B6}" destId="{43042B7C-79FF-471F-8757-38B1014978B2}" srcOrd="0" destOrd="0" presId="urn:microsoft.com/office/officeart/2005/8/layout/orgChart1"/>
    <dgm:cxn modelId="{CED85030-C544-4876-B658-DA51E99E224A}" type="presParOf" srcId="{43042B7C-79FF-471F-8757-38B1014978B2}" destId="{44C0A89C-CAD0-42CD-B91C-8D078DF3DF5A}" srcOrd="0" destOrd="0" presId="urn:microsoft.com/office/officeart/2005/8/layout/orgChart1"/>
    <dgm:cxn modelId="{85B37A21-1AFA-407D-A0B8-439FDF5B1DD2}" type="presParOf" srcId="{43042B7C-79FF-471F-8757-38B1014978B2}" destId="{892D4D2A-E65F-40D2-8160-392A3A1A1BDF}" srcOrd="1" destOrd="0" presId="urn:microsoft.com/office/officeart/2005/8/layout/orgChart1"/>
    <dgm:cxn modelId="{67CE1397-D762-4CF1-B072-4E7594143E94}" type="presParOf" srcId="{770A14BC-A221-4FA3-8AFF-410D787A29B6}" destId="{E293925D-4DC4-4D26-AA4E-11DCD22DA487}" srcOrd="1" destOrd="0" presId="urn:microsoft.com/office/officeart/2005/8/layout/orgChart1"/>
    <dgm:cxn modelId="{2263E5A9-13D1-49F2-B26A-38F53B2D69EA}" type="presParOf" srcId="{770A14BC-A221-4FA3-8AFF-410D787A29B6}" destId="{F7BC8169-6BA8-491F-A057-DC18EBFF47A5}" srcOrd="2" destOrd="0" presId="urn:microsoft.com/office/officeart/2005/8/layout/orgChart1"/>
    <dgm:cxn modelId="{AAEEC729-F7C4-4A93-82FF-D89723976008}" type="presParOf" srcId="{2F4B16C9-B03A-4E6B-B91C-D558507A9119}" destId="{0F0ADC2B-2347-477C-B599-12C3AF8FAED0}" srcOrd="2" destOrd="0" presId="urn:microsoft.com/office/officeart/2005/8/layout/orgChart1"/>
    <dgm:cxn modelId="{1C184351-233F-4B39-84CE-E6E89E3D3335}" type="presParOf" srcId="{2F4B16C9-B03A-4E6B-B91C-D558507A9119}" destId="{CC7D83D1-25C4-4E81-A85E-35EB6B570724}" srcOrd="3" destOrd="0" presId="urn:microsoft.com/office/officeart/2005/8/layout/orgChart1"/>
    <dgm:cxn modelId="{C326C953-5568-4ADB-8F7A-10011A0523FE}" type="presParOf" srcId="{CC7D83D1-25C4-4E81-A85E-35EB6B570724}" destId="{705FC488-FE8F-46DC-84D5-15384B2A997A}" srcOrd="0" destOrd="0" presId="urn:microsoft.com/office/officeart/2005/8/layout/orgChart1"/>
    <dgm:cxn modelId="{9568A273-97AA-4DFA-84DD-60667EB6A0D2}" type="presParOf" srcId="{705FC488-FE8F-46DC-84D5-15384B2A997A}" destId="{DAB5C849-BE11-4C70-B625-0D4CE2B203F3}" srcOrd="0" destOrd="0" presId="urn:microsoft.com/office/officeart/2005/8/layout/orgChart1"/>
    <dgm:cxn modelId="{F2A526E7-66EF-488A-8050-A6736623FF83}" type="presParOf" srcId="{705FC488-FE8F-46DC-84D5-15384B2A997A}" destId="{35C244C8-B4AA-43B0-B787-96069A681877}" srcOrd="1" destOrd="0" presId="urn:microsoft.com/office/officeart/2005/8/layout/orgChart1"/>
    <dgm:cxn modelId="{55733FAD-AA09-4465-A782-4196483FAB2D}" type="presParOf" srcId="{CC7D83D1-25C4-4E81-A85E-35EB6B570724}" destId="{DD9D65EB-B5D6-4DD3-8DB0-73471DA10C17}" srcOrd="1" destOrd="0" presId="urn:microsoft.com/office/officeart/2005/8/layout/orgChart1"/>
    <dgm:cxn modelId="{13F30FC4-84D1-4366-9416-D7C071D1830D}" type="presParOf" srcId="{DD9D65EB-B5D6-4DD3-8DB0-73471DA10C17}" destId="{79F4AA49-E205-4942-9D59-FE4DB1AD509B}" srcOrd="0" destOrd="0" presId="urn:microsoft.com/office/officeart/2005/8/layout/orgChart1"/>
    <dgm:cxn modelId="{40A2E0FB-8429-422F-AC0C-214C0D751F8F}" type="presParOf" srcId="{DD9D65EB-B5D6-4DD3-8DB0-73471DA10C17}" destId="{46B9C816-35A4-4D4F-BC91-266F51F17EAF}" srcOrd="1" destOrd="0" presId="urn:microsoft.com/office/officeart/2005/8/layout/orgChart1"/>
    <dgm:cxn modelId="{35923FD2-7934-4B18-9ECD-CD453CC29C05}" type="presParOf" srcId="{46B9C816-35A4-4D4F-BC91-266F51F17EAF}" destId="{40C590F5-BF8F-40A4-8454-7D330153E5A3}" srcOrd="0" destOrd="0" presId="urn:microsoft.com/office/officeart/2005/8/layout/orgChart1"/>
    <dgm:cxn modelId="{B689D1CA-FBE6-4D25-87AF-8D9114767255}" type="presParOf" srcId="{40C590F5-BF8F-40A4-8454-7D330153E5A3}" destId="{8CFA6C08-4035-4453-9043-4D7CC440B944}" srcOrd="0" destOrd="0" presId="urn:microsoft.com/office/officeart/2005/8/layout/orgChart1"/>
    <dgm:cxn modelId="{231199BD-F450-4058-B17B-FA21730D02F7}" type="presParOf" srcId="{40C590F5-BF8F-40A4-8454-7D330153E5A3}" destId="{EEA9AFAA-FB50-4AB9-800F-6E809DB4E40A}" srcOrd="1" destOrd="0" presId="urn:microsoft.com/office/officeart/2005/8/layout/orgChart1"/>
    <dgm:cxn modelId="{9F2B052A-3610-4CBE-AB82-BA42658779A9}" type="presParOf" srcId="{46B9C816-35A4-4D4F-BC91-266F51F17EAF}" destId="{71D361AF-ED9D-4C4F-81C1-DF4F3FC7AD9A}" srcOrd="1" destOrd="0" presId="urn:microsoft.com/office/officeart/2005/8/layout/orgChart1"/>
    <dgm:cxn modelId="{9EEF2756-FBCC-4CC5-863B-2883362CA960}" type="presParOf" srcId="{46B9C816-35A4-4D4F-BC91-266F51F17EAF}" destId="{4C4E27C1-2A07-49EA-8E59-4239B803C78F}" srcOrd="2" destOrd="0" presId="urn:microsoft.com/office/officeart/2005/8/layout/orgChart1"/>
    <dgm:cxn modelId="{C7128F2F-FD89-4D47-8876-326D30869764}" type="presParOf" srcId="{DD9D65EB-B5D6-4DD3-8DB0-73471DA10C17}" destId="{4A543510-3D13-4922-BAB5-82FEB5338B25}" srcOrd="2" destOrd="0" presId="urn:microsoft.com/office/officeart/2005/8/layout/orgChart1"/>
    <dgm:cxn modelId="{F11B3490-4292-40B1-9FFE-D4A6FEB53051}" type="presParOf" srcId="{DD9D65EB-B5D6-4DD3-8DB0-73471DA10C17}" destId="{47CFA002-6129-4196-8418-8A2A6EBE66D4}" srcOrd="3" destOrd="0" presId="urn:microsoft.com/office/officeart/2005/8/layout/orgChart1"/>
    <dgm:cxn modelId="{F5398CF1-968B-43A5-9DAB-765D7C84D115}" type="presParOf" srcId="{47CFA002-6129-4196-8418-8A2A6EBE66D4}" destId="{C6D7F97F-BE5E-4AC3-A042-D6FE0DFE6BE1}" srcOrd="0" destOrd="0" presId="urn:microsoft.com/office/officeart/2005/8/layout/orgChart1"/>
    <dgm:cxn modelId="{10857EAC-8475-45C3-95FB-C5BB3733DAB8}" type="presParOf" srcId="{C6D7F97F-BE5E-4AC3-A042-D6FE0DFE6BE1}" destId="{EE4CFA9A-A0FD-4D07-A796-91779E7C0567}" srcOrd="0" destOrd="0" presId="urn:microsoft.com/office/officeart/2005/8/layout/orgChart1"/>
    <dgm:cxn modelId="{91BBC75E-8D9D-4206-B29E-B370B24F3A2D}" type="presParOf" srcId="{C6D7F97F-BE5E-4AC3-A042-D6FE0DFE6BE1}" destId="{5CD422A1-00D8-45B3-9670-58D1A8D03738}" srcOrd="1" destOrd="0" presId="urn:microsoft.com/office/officeart/2005/8/layout/orgChart1"/>
    <dgm:cxn modelId="{3A42330F-5330-4EED-872A-0D44D28601BE}" type="presParOf" srcId="{47CFA002-6129-4196-8418-8A2A6EBE66D4}" destId="{174DBA14-2084-4C4E-AC2C-9EF891AEA948}" srcOrd="1" destOrd="0" presId="urn:microsoft.com/office/officeart/2005/8/layout/orgChart1"/>
    <dgm:cxn modelId="{7BC22443-9405-43DA-B800-77E7785ABBBD}" type="presParOf" srcId="{47CFA002-6129-4196-8418-8A2A6EBE66D4}" destId="{8B65E054-0310-4110-B98C-F976455BFB48}" srcOrd="2" destOrd="0" presId="urn:microsoft.com/office/officeart/2005/8/layout/orgChart1"/>
    <dgm:cxn modelId="{011E5D07-A2B6-49AA-AD6C-A08A1E574A79}" type="presParOf" srcId="{CC7D83D1-25C4-4E81-A85E-35EB6B570724}" destId="{1EA7C99E-70B8-40DD-9F0E-C1DAB20E2735}" srcOrd="2" destOrd="0" presId="urn:microsoft.com/office/officeart/2005/8/layout/orgChart1"/>
    <dgm:cxn modelId="{8D0CD7F4-1A8B-48A5-B4E5-D8171A3088F5}" type="presParOf" srcId="{2F4B16C9-B03A-4E6B-B91C-D558507A9119}" destId="{1D11AB38-35E3-4C20-836E-3E43D4946350}" srcOrd="4" destOrd="0" presId="urn:microsoft.com/office/officeart/2005/8/layout/orgChart1"/>
    <dgm:cxn modelId="{757EC3FE-DEF7-4316-AA16-FE4A616056A0}" type="presParOf" srcId="{2F4B16C9-B03A-4E6B-B91C-D558507A9119}" destId="{5D722A02-778B-47AA-8055-A726FF6E31EF}" srcOrd="5" destOrd="0" presId="urn:microsoft.com/office/officeart/2005/8/layout/orgChart1"/>
    <dgm:cxn modelId="{E97A10FA-835F-449D-AF26-30D638179190}" type="presParOf" srcId="{5D722A02-778B-47AA-8055-A726FF6E31EF}" destId="{F5B5D8AB-5C08-4ADF-AA9A-C7815599DFCB}" srcOrd="0" destOrd="0" presId="urn:microsoft.com/office/officeart/2005/8/layout/orgChart1"/>
    <dgm:cxn modelId="{33251BFC-CCA9-44C8-896B-65748DA10E23}" type="presParOf" srcId="{F5B5D8AB-5C08-4ADF-AA9A-C7815599DFCB}" destId="{97BE8DA5-4A8B-4E09-B300-D43740E10159}" srcOrd="0" destOrd="0" presId="urn:microsoft.com/office/officeart/2005/8/layout/orgChart1"/>
    <dgm:cxn modelId="{A2A77F59-5A5B-4407-BC1B-5ED48DF08FA3}" type="presParOf" srcId="{F5B5D8AB-5C08-4ADF-AA9A-C7815599DFCB}" destId="{14A659E0-3ADE-44AC-BF81-2CC06AC46E6A}" srcOrd="1" destOrd="0" presId="urn:microsoft.com/office/officeart/2005/8/layout/orgChart1"/>
    <dgm:cxn modelId="{6DB0C978-7F33-4890-96DB-6EA7EB836256}" type="presParOf" srcId="{5D722A02-778B-47AA-8055-A726FF6E31EF}" destId="{51E74344-A456-4DC9-B97C-E8DB802D8DF3}" srcOrd="1" destOrd="0" presId="urn:microsoft.com/office/officeart/2005/8/layout/orgChart1"/>
    <dgm:cxn modelId="{2D5E5AE6-ABAC-4FB0-AF34-D355A73CA470}" type="presParOf" srcId="{51E74344-A456-4DC9-B97C-E8DB802D8DF3}" destId="{BD634309-181C-486E-846A-CF832BEA9328}" srcOrd="0" destOrd="0" presId="urn:microsoft.com/office/officeart/2005/8/layout/orgChart1"/>
    <dgm:cxn modelId="{36B6C93E-0174-4265-88E1-E7538059A55B}" type="presParOf" srcId="{51E74344-A456-4DC9-B97C-E8DB802D8DF3}" destId="{DF98ED95-A3E7-4274-91B1-51325BF9F618}" srcOrd="1" destOrd="0" presId="urn:microsoft.com/office/officeart/2005/8/layout/orgChart1"/>
    <dgm:cxn modelId="{EC13D511-DD94-4E77-B813-1D89805F4648}" type="presParOf" srcId="{DF98ED95-A3E7-4274-91B1-51325BF9F618}" destId="{EC79DA5C-0FAA-4E9B-A9B4-E174A06E3425}" srcOrd="0" destOrd="0" presId="urn:microsoft.com/office/officeart/2005/8/layout/orgChart1"/>
    <dgm:cxn modelId="{D4322371-7DAE-4999-A242-9B999AE912DA}" type="presParOf" srcId="{EC79DA5C-0FAA-4E9B-A9B4-E174A06E3425}" destId="{CEA0B0D9-247B-4180-80C4-398A07A44F10}" srcOrd="0" destOrd="0" presId="urn:microsoft.com/office/officeart/2005/8/layout/orgChart1"/>
    <dgm:cxn modelId="{1513C3F6-D9E6-4ACC-A8DD-A41451CE31EA}" type="presParOf" srcId="{EC79DA5C-0FAA-4E9B-A9B4-E174A06E3425}" destId="{2CEF2203-0F0E-4121-93BD-D41E1999D599}" srcOrd="1" destOrd="0" presId="urn:microsoft.com/office/officeart/2005/8/layout/orgChart1"/>
    <dgm:cxn modelId="{67277438-37EF-4FD2-A53A-E6E499305344}" type="presParOf" srcId="{DF98ED95-A3E7-4274-91B1-51325BF9F618}" destId="{F419BBB8-8193-4524-8432-F7828FA96D7C}" srcOrd="1" destOrd="0" presId="urn:microsoft.com/office/officeart/2005/8/layout/orgChart1"/>
    <dgm:cxn modelId="{03095747-B7D9-42CE-BAE4-885599E3DE70}" type="presParOf" srcId="{DF98ED95-A3E7-4274-91B1-51325BF9F618}" destId="{6D211886-D9AB-4C86-A271-0AC9032D0091}" srcOrd="2" destOrd="0" presId="urn:microsoft.com/office/officeart/2005/8/layout/orgChart1"/>
    <dgm:cxn modelId="{165074C8-E72B-4C29-B4ED-499C01BD1012}" type="presParOf" srcId="{51E74344-A456-4DC9-B97C-E8DB802D8DF3}" destId="{B322F85B-E9B7-43B3-88A6-DE2D901E64BC}" srcOrd="2" destOrd="0" presId="urn:microsoft.com/office/officeart/2005/8/layout/orgChart1"/>
    <dgm:cxn modelId="{32FA25AC-AEDE-43BA-A26B-F09B3D44B8BC}" type="presParOf" srcId="{51E74344-A456-4DC9-B97C-E8DB802D8DF3}" destId="{5D6E280A-B201-42E6-9977-CF1671B5EA42}" srcOrd="3" destOrd="0" presId="urn:microsoft.com/office/officeart/2005/8/layout/orgChart1"/>
    <dgm:cxn modelId="{43E6B2C9-4ED5-4F82-B918-AA54F0CD003A}" type="presParOf" srcId="{5D6E280A-B201-42E6-9977-CF1671B5EA42}" destId="{BFCA80FE-BFFE-4601-B1A1-73E557E65C1A}" srcOrd="0" destOrd="0" presId="urn:microsoft.com/office/officeart/2005/8/layout/orgChart1"/>
    <dgm:cxn modelId="{55C1A1B0-D40F-4D69-B685-BA99856B1C66}" type="presParOf" srcId="{BFCA80FE-BFFE-4601-B1A1-73E557E65C1A}" destId="{6DE9E33A-28B8-4E29-9FA1-0925FFCAB317}" srcOrd="0" destOrd="0" presId="urn:microsoft.com/office/officeart/2005/8/layout/orgChart1"/>
    <dgm:cxn modelId="{683B6419-70D9-452C-B8B1-3E930D247E8F}" type="presParOf" srcId="{BFCA80FE-BFFE-4601-B1A1-73E557E65C1A}" destId="{B082F993-4F13-4EE0-82CE-845B666DB229}" srcOrd="1" destOrd="0" presId="urn:microsoft.com/office/officeart/2005/8/layout/orgChart1"/>
    <dgm:cxn modelId="{79B66CD3-14B2-4E50-9B92-E039B1563330}" type="presParOf" srcId="{5D6E280A-B201-42E6-9977-CF1671B5EA42}" destId="{2591C340-33C4-428C-ACBA-D6A1B3506401}" srcOrd="1" destOrd="0" presId="urn:microsoft.com/office/officeart/2005/8/layout/orgChart1"/>
    <dgm:cxn modelId="{0C1AAD04-54A7-40C1-98A2-C6B12B56CDF1}" type="presParOf" srcId="{5D6E280A-B201-42E6-9977-CF1671B5EA42}" destId="{D5EF6725-5CBC-4A14-A961-8FDC4261ADB1}" srcOrd="2" destOrd="0" presId="urn:microsoft.com/office/officeart/2005/8/layout/orgChart1"/>
    <dgm:cxn modelId="{59742202-C462-4C26-A714-A1B637A5BBFF}" type="presParOf" srcId="{5D722A02-778B-47AA-8055-A726FF6E31EF}" destId="{2B9291C0-D4B6-42AB-BFB4-C26D7CCFD52F}" srcOrd="2" destOrd="0" presId="urn:microsoft.com/office/officeart/2005/8/layout/orgChart1"/>
    <dgm:cxn modelId="{1B48F65D-3CE0-4737-89F8-00F821D3FBFE}" type="presParOf" srcId="{2F4B16C9-B03A-4E6B-B91C-D558507A9119}" destId="{71C52F3E-69BB-479C-85DC-77710E360802}" srcOrd="6" destOrd="0" presId="urn:microsoft.com/office/officeart/2005/8/layout/orgChart1"/>
    <dgm:cxn modelId="{4FACF9C8-E4A1-4FE7-846C-7F48E3520CB8}" type="presParOf" srcId="{2F4B16C9-B03A-4E6B-B91C-D558507A9119}" destId="{4606ACDB-AA47-4AA6-B31F-33064289205D}" srcOrd="7" destOrd="0" presId="urn:microsoft.com/office/officeart/2005/8/layout/orgChart1"/>
    <dgm:cxn modelId="{1518D956-CDD9-49FC-BC80-A9E8AE83A177}" type="presParOf" srcId="{4606ACDB-AA47-4AA6-B31F-33064289205D}" destId="{FD91076B-7BBE-4F12-B568-43F08DD528A8}" srcOrd="0" destOrd="0" presId="urn:microsoft.com/office/officeart/2005/8/layout/orgChart1"/>
    <dgm:cxn modelId="{35DD5F93-EF40-4DB8-9AF1-A46B0B574A76}" type="presParOf" srcId="{FD91076B-7BBE-4F12-B568-43F08DD528A8}" destId="{A7F41265-6B01-47A7-8400-B2E25DE436FA}" srcOrd="0" destOrd="0" presId="urn:microsoft.com/office/officeart/2005/8/layout/orgChart1"/>
    <dgm:cxn modelId="{CD7CCF35-F572-4F07-98BD-A4A5600602BF}" type="presParOf" srcId="{FD91076B-7BBE-4F12-B568-43F08DD528A8}" destId="{3C3D883C-A0F6-4F82-9F48-8D65E3ADFA8E}" srcOrd="1" destOrd="0" presId="urn:microsoft.com/office/officeart/2005/8/layout/orgChart1"/>
    <dgm:cxn modelId="{C579F349-088A-4437-9922-C17E72B7E199}" type="presParOf" srcId="{4606ACDB-AA47-4AA6-B31F-33064289205D}" destId="{AAFDE731-9E5B-4F59-94C5-A874BE9B6D33}" srcOrd="1" destOrd="0" presId="urn:microsoft.com/office/officeart/2005/8/layout/orgChart1"/>
    <dgm:cxn modelId="{1E8B14EB-A928-47CE-9373-7053CF49384C}" type="presParOf" srcId="{4606ACDB-AA47-4AA6-B31F-33064289205D}" destId="{DC4C6AF5-B096-4F97-BA0E-F36DD216BA87}" srcOrd="2" destOrd="0" presId="urn:microsoft.com/office/officeart/2005/8/layout/orgChart1"/>
    <dgm:cxn modelId="{E4F1C8AB-42EC-488C-B75B-B280260463E8}" type="presParOf" srcId="{8B51910F-E154-4D2E-9F15-94DD181B0361}" destId="{3C6C3A08-CE67-42DF-B944-E526A924C72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AA0FF2-767E-4486-81B1-F053696B68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EC6D71E-34CA-4D4E-A17F-CD17FC998273}">
      <dgm:prSet phldrT="[Text]" phldr="1"/>
      <dgm:spPr/>
      <dgm:t>
        <a:bodyPr/>
        <a:lstStyle/>
        <a:p>
          <a:endParaRPr lang="en-US"/>
        </a:p>
      </dgm:t>
    </dgm:pt>
    <dgm:pt modelId="{EAFFD6EB-11ED-4C6D-8090-68A9CE367C38}" type="parTrans" cxnId="{313E6988-4EF5-49A7-A2E3-F3E28A344D87}">
      <dgm:prSet/>
      <dgm:spPr/>
      <dgm:t>
        <a:bodyPr/>
        <a:lstStyle/>
        <a:p>
          <a:endParaRPr lang="en-US"/>
        </a:p>
      </dgm:t>
    </dgm:pt>
    <dgm:pt modelId="{5C65B9FF-DC7F-498D-99CD-9A09EACB5B6E}" type="sibTrans" cxnId="{313E6988-4EF5-49A7-A2E3-F3E28A344D87}">
      <dgm:prSet/>
      <dgm:spPr/>
      <dgm:t>
        <a:bodyPr/>
        <a:lstStyle/>
        <a:p>
          <a:endParaRPr lang="en-US"/>
        </a:p>
      </dgm:t>
    </dgm:pt>
    <dgm:pt modelId="{0F0880D6-036C-47C0-9A76-152477ABFFF6}">
      <dgm:prSet phldrT="[Text]" phldr="1"/>
      <dgm:spPr/>
      <dgm:t>
        <a:bodyPr/>
        <a:lstStyle/>
        <a:p>
          <a:endParaRPr lang="en-US"/>
        </a:p>
      </dgm:t>
    </dgm:pt>
    <dgm:pt modelId="{552B95B5-E934-4DE8-987C-9E4B05E66DC3}" type="parTrans" cxnId="{9B65541D-4EAE-452A-8F89-FCD1245F808F}">
      <dgm:prSet/>
      <dgm:spPr/>
      <dgm:t>
        <a:bodyPr/>
        <a:lstStyle/>
        <a:p>
          <a:endParaRPr lang="en-US"/>
        </a:p>
      </dgm:t>
    </dgm:pt>
    <dgm:pt modelId="{793EA2E9-4B27-4FF4-AC41-EA61F308AB09}" type="sibTrans" cxnId="{9B65541D-4EAE-452A-8F89-FCD1245F808F}">
      <dgm:prSet/>
      <dgm:spPr/>
      <dgm:t>
        <a:bodyPr/>
        <a:lstStyle/>
        <a:p>
          <a:endParaRPr lang="en-US"/>
        </a:p>
      </dgm:t>
    </dgm:pt>
    <dgm:pt modelId="{EC8A9B17-EE3F-4DA8-AEBE-562801216479}">
      <dgm:prSet phldrT="[Text]" phldr="1"/>
      <dgm:spPr/>
      <dgm:t>
        <a:bodyPr/>
        <a:lstStyle/>
        <a:p>
          <a:endParaRPr lang="en-US"/>
        </a:p>
      </dgm:t>
    </dgm:pt>
    <dgm:pt modelId="{188053C6-517F-40CB-9389-18C849E9EE41}" type="parTrans" cxnId="{4B474485-8257-4C75-8D01-652E95DA3EDF}">
      <dgm:prSet/>
      <dgm:spPr/>
      <dgm:t>
        <a:bodyPr/>
        <a:lstStyle/>
        <a:p>
          <a:endParaRPr lang="en-US"/>
        </a:p>
      </dgm:t>
    </dgm:pt>
    <dgm:pt modelId="{FB0F9BE8-836A-4A48-B4D8-7A41073EB3B9}" type="sibTrans" cxnId="{4B474485-8257-4C75-8D01-652E95DA3EDF}">
      <dgm:prSet/>
      <dgm:spPr/>
      <dgm:t>
        <a:bodyPr/>
        <a:lstStyle/>
        <a:p>
          <a:endParaRPr lang="en-US"/>
        </a:p>
      </dgm:t>
    </dgm:pt>
    <dgm:pt modelId="{9B421F15-C3A0-4CD1-B584-28054EA67A1D}" type="pres">
      <dgm:prSet presAssocID="{27AA0FF2-767E-4486-81B1-F053696B6812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13C8B48-2562-4031-A312-A5F325EBACF0}" type="pres">
      <dgm:prSet presAssocID="{9EC6D71E-34CA-4D4E-A17F-CD17FC998273}" presName="Accent1" presStyleCnt="0"/>
      <dgm:spPr/>
    </dgm:pt>
    <dgm:pt modelId="{16D00ABF-79DC-4A80-9D97-0872169CDCD3}" type="pres">
      <dgm:prSet presAssocID="{9EC6D71E-34CA-4D4E-A17F-CD17FC998273}" presName="Accent" presStyleLbl="node1" presStyleIdx="0" presStyleCnt="3"/>
      <dgm:spPr/>
    </dgm:pt>
    <dgm:pt modelId="{0DA31DC4-6BA3-45A6-9FB1-3611A26665A1}" type="pres">
      <dgm:prSet presAssocID="{9EC6D71E-34CA-4D4E-A17F-CD17FC998273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13CFA-9C31-452D-B635-94C05014CF3B}" type="pres">
      <dgm:prSet presAssocID="{0F0880D6-036C-47C0-9A76-152477ABFFF6}" presName="Accent2" presStyleCnt="0"/>
      <dgm:spPr/>
    </dgm:pt>
    <dgm:pt modelId="{B1157B92-7291-4353-963D-CF76AE9AAAED}" type="pres">
      <dgm:prSet presAssocID="{0F0880D6-036C-47C0-9A76-152477ABFFF6}" presName="Accent" presStyleLbl="node1" presStyleIdx="1" presStyleCnt="3"/>
      <dgm:spPr/>
    </dgm:pt>
    <dgm:pt modelId="{102F5ABC-5B3D-4675-AF71-9C95AEA1D7FB}" type="pres">
      <dgm:prSet presAssocID="{0F0880D6-036C-47C0-9A76-152477ABFFF6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ACB5F-ECDB-400B-9213-5D9D255D7DAF}" type="pres">
      <dgm:prSet presAssocID="{EC8A9B17-EE3F-4DA8-AEBE-562801216479}" presName="Accent3" presStyleCnt="0"/>
      <dgm:spPr/>
    </dgm:pt>
    <dgm:pt modelId="{27E9033A-6EF3-4699-9B25-08665DA056ED}" type="pres">
      <dgm:prSet presAssocID="{EC8A9B17-EE3F-4DA8-AEBE-562801216479}" presName="Accent" presStyleLbl="node1" presStyleIdx="2" presStyleCnt="3"/>
      <dgm:spPr/>
    </dgm:pt>
    <dgm:pt modelId="{902C6E25-3B3E-4BBA-A040-39E8A9A6C65F}" type="pres">
      <dgm:prSet presAssocID="{EC8A9B17-EE3F-4DA8-AEBE-56280121647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C204FB-666C-4051-9AC8-1272156738E6}" type="presOf" srcId="{9EC6D71E-34CA-4D4E-A17F-CD17FC998273}" destId="{0DA31DC4-6BA3-45A6-9FB1-3611A26665A1}" srcOrd="0" destOrd="0" presId="urn:microsoft.com/office/officeart/2009/layout/CircleArrowProcess"/>
    <dgm:cxn modelId="{BCDBFE40-628B-4389-8CD8-73354151E81E}" type="presOf" srcId="{27AA0FF2-767E-4486-81B1-F053696B6812}" destId="{9B421F15-C3A0-4CD1-B584-28054EA67A1D}" srcOrd="0" destOrd="0" presId="urn:microsoft.com/office/officeart/2009/layout/CircleArrowProcess"/>
    <dgm:cxn modelId="{9B65541D-4EAE-452A-8F89-FCD1245F808F}" srcId="{27AA0FF2-767E-4486-81B1-F053696B6812}" destId="{0F0880D6-036C-47C0-9A76-152477ABFFF6}" srcOrd="1" destOrd="0" parTransId="{552B95B5-E934-4DE8-987C-9E4B05E66DC3}" sibTransId="{793EA2E9-4B27-4FF4-AC41-EA61F308AB09}"/>
    <dgm:cxn modelId="{BC3D424E-EC5F-441C-80B7-B4AB858265FE}" type="presOf" srcId="{EC8A9B17-EE3F-4DA8-AEBE-562801216479}" destId="{902C6E25-3B3E-4BBA-A040-39E8A9A6C65F}" srcOrd="0" destOrd="0" presId="urn:microsoft.com/office/officeart/2009/layout/CircleArrowProcess"/>
    <dgm:cxn modelId="{4B474485-8257-4C75-8D01-652E95DA3EDF}" srcId="{27AA0FF2-767E-4486-81B1-F053696B6812}" destId="{EC8A9B17-EE3F-4DA8-AEBE-562801216479}" srcOrd="2" destOrd="0" parTransId="{188053C6-517F-40CB-9389-18C849E9EE41}" sibTransId="{FB0F9BE8-836A-4A48-B4D8-7A41073EB3B9}"/>
    <dgm:cxn modelId="{08387CD3-44F6-484F-AE41-E4C59E3C9D5E}" type="presOf" srcId="{0F0880D6-036C-47C0-9A76-152477ABFFF6}" destId="{102F5ABC-5B3D-4675-AF71-9C95AEA1D7FB}" srcOrd="0" destOrd="0" presId="urn:microsoft.com/office/officeart/2009/layout/CircleArrowProcess"/>
    <dgm:cxn modelId="{313E6988-4EF5-49A7-A2E3-F3E28A344D87}" srcId="{27AA0FF2-767E-4486-81B1-F053696B6812}" destId="{9EC6D71E-34CA-4D4E-A17F-CD17FC998273}" srcOrd="0" destOrd="0" parTransId="{EAFFD6EB-11ED-4C6D-8090-68A9CE367C38}" sibTransId="{5C65B9FF-DC7F-498D-99CD-9A09EACB5B6E}"/>
    <dgm:cxn modelId="{04A3E7AE-F837-440F-B9B0-C50BD367C29C}" type="presParOf" srcId="{9B421F15-C3A0-4CD1-B584-28054EA67A1D}" destId="{513C8B48-2562-4031-A312-A5F325EBACF0}" srcOrd="0" destOrd="0" presId="urn:microsoft.com/office/officeart/2009/layout/CircleArrowProcess"/>
    <dgm:cxn modelId="{E2F46D9A-533B-4E7F-B139-301A1F4E00C5}" type="presParOf" srcId="{513C8B48-2562-4031-A312-A5F325EBACF0}" destId="{16D00ABF-79DC-4A80-9D97-0872169CDCD3}" srcOrd="0" destOrd="0" presId="urn:microsoft.com/office/officeart/2009/layout/CircleArrowProcess"/>
    <dgm:cxn modelId="{A8CA2A1E-1A39-4FDB-AFB4-16547D906B25}" type="presParOf" srcId="{9B421F15-C3A0-4CD1-B584-28054EA67A1D}" destId="{0DA31DC4-6BA3-45A6-9FB1-3611A26665A1}" srcOrd="1" destOrd="0" presId="urn:microsoft.com/office/officeart/2009/layout/CircleArrowProcess"/>
    <dgm:cxn modelId="{75A68BAF-75BD-4472-8B3F-6AA8056E4D56}" type="presParOf" srcId="{9B421F15-C3A0-4CD1-B584-28054EA67A1D}" destId="{25F13CFA-9C31-452D-B635-94C05014CF3B}" srcOrd="2" destOrd="0" presId="urn:microsoft.com/office/officeart/2009/layout/CircleArrowProcess"/>
    <dgm:cxn modelId="{252C49FE-6810-4A23-BF8C-540256B68AC9}" type="presParOf" srcId="{25F13CFA-9C31-452D-B635-94C05014CF3B}" destId="{B1157B92-7291-4353-963D-CF76AE9AAAED}" srcOrd="0" destOrd="0" presId="urn:microsoft.com/office/officeart/2009/layout/CircleArrowProcess"/>
    <dgm:cxn modelId="{D193651A-2F36-49AC-99D6-2133F53C66B6}" type="presParOf" srcId="{9B421F15-C3A0-4CD1-B584-28054EA67A1D}" destId="{102F5ABC-5B3D-4675-AF71-9C95AEA1D7FB}" srcOrd="3" destOrd="0" presId="urn:microsoft.com/office/officeart/2009/layout/CircleArrowProcess"/>
    <dgm:cxn modelId="{57A9DDB4-B327-40DA-8211-F53CC9E55A6F}" type="presParOf" srcId="{9B421F15-C3A0-4CD1-B584-28054EA67A1D}" destId="{68EACB5F-ECDB-400B-9213-5D9D255D7DAF}" srcOrd="4" destOrd="0" presId="urn:microsoft.com/office/officeart/2009/layout/CircleArrowProcess"/>
    <dgm:cxn modelId="{9C4B5952-061F-4AD9-BF1A-820D88D74EC4}" type="presParOf" srcId="{68EACB5F-ECDB-400B-9213-5D9D255D7DAF}" destId="{27E9033A-6EF3-4699-9B25-08665DA056ED}" srcOrd="0" destOrd="0" presId="urn:microsoft.com/office/officeart/2009/layout/CircleArrowProcess"/>
    <dgm:cxn modelId="{4AD64049-5686-4C94-9128-59D70E94F3F5}" type="presParOf" srcId="{9B421F15-C3A0-4CD1-B584-28054EA67A1D}" destId="{902C6E25-3B3E-4BBA-A040-39E8A9A6C65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AA0FF2-767E-4486-81B1-F053696B68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EC6D71E-34CA-4D4E-A17F-CD17FC998273}">
      <dgm:prSet phldrT="[Text]" phldr="1"/>
      <dgm:spPr/>
      <dgm:t>
        <a:bodyPr/>
        <a:lstStyle/>
        <a:p>
          <a:endParaRPr lang="en-US"/>
        </a:p>
      </dgm:t>
    </dgm:pt>
    <dgm:pt modelId="{EAFFD6EB-11ED-4C6D-8090-68A9CE367C38}" type="parTrans" cxnId="{313E6988-4EF5-49A7-A2E3-F3E28A344D87}">
      <dgm:prSet/>
      <dgm:spPr/>
      <dgm:t>
        <a:bodyPr/>
        <a:lstStyle/>
        <a:p>
          <a:endParaRPr lang="en-US"/>
        </a:p>
      </dgm:t>
    </dgm:pt>
    <dgm:pt modelId="{5C65B9FF-DC7F-498D-99CD-9A09EACB5B6E}" type="sibTrans" cxnId="{313E6988-4EF5-49A7-A2E3-F3E28A344D87}">
      <dgm:prSet/>
      <dgm:spPr/>
      <dgm:t>
        <a:bodyPr/>
        <a:lstStyle/>
        <a:p>
          <a:endParaRPr lang="en-US"/>
        </a:p>
      </dgm:t>
    </dgm:pt>
    <dgm:pt modelId="{0F0880D6-036C-47C0-9A76-152477ABFFF6}">
      <dgm:prSet phldrT="[Text]" phldr="1"/>
      <dgm:spPr/>
      <dgm:t>
        <a:bodyPr/>
        <a:lstStyle/>
        <a:p>
          <a:endParaRPr lang="en-US"/>
        </a:p>
      </dgm:t>
    </dgm:pt>
    <dgm:pt modelId="{552B95B5-E934-4DE8-987C-9E4B05E66DC3}" type="parTrans" cxnId="{9B65541D-4EAE-452A-8F89-FCD1245F808F}">
      <dgm:prSet/>
      <dgm:spPr/>
      <dgm:t>
        <a:bodyPr/>
        <a:lstStyle/>
        <a:p>
          <a:endParaRPr lang="en-US"/>
        </a:p>
      </dgm:t>
    </dgm:pt>
    <dgm:pt modelId="{793EA2E9-4B27-4FF4-AC41-EA61F308AB09}" type="sibTrans" cxnId="{9B65541D-4EAE-452A-8F89-FCD1245F808F}">
      <dgm:prSet/>
      <dgm:spPr/>
      <dgm:t>
        <a:bodyPr/>
        <a:lstStyle/>
        <a:p>
          <a:endParaRPr lang="en-US"/>
        </a:p>
      </dgm:t>
    </dgm:pt>
    <dgm:pt modelId="{EC8A9B17-EE3F-4DA8-AEBE-562801216479}">
      <dgm:prSet phldrT="[Text]" phldr="1"/>
      <dgm:spPr/>
      <dgm:t>
        <a:bodyPr/>
        <a:lstStyle/>
        <a:p>
          <a:endParaRPr lang="en-US"/>
        </a:p>
      </dgm:t>
    </dgm:pt>
    <dgm:pt modelId="{188053C6-517F-40CB-9389-18C849E9EE41}" type="parTrans" cxnId="{4B474485-8257-4C75-8D01-652E95DA3EDF}">
      <dgm:prSet/>
      <dgm:spPr/>
      <dgm:t>
        <a:bodyPr/>
        <a:lstStyle/>
        <a:p>
          <a:endParaRPr lang="en-US"/>
        </a:p>
      </dgm:t>
    </dgm:pt>
    <dgm:pt modelId="{FB0F9BE8-836A-4A48-B4D8-7A41073EB3B9}" type="sibTrans" cxnId="{4B474485-8257-4C75-8D01-652E95DA3EDF}">
      <dgm:prSet/>
      <dgm:spPr/>
      <dgm:t>
        <a:bodyPr/>
        <a:lstStyle/>
        <a:p>
          <a:endParaRPr lang="en-US"/>
        </a:p>
      </dgm:t>
    </dgm:pt>
    <dgm:pt modelId="{9B421F15-C3A0-4CD1-B584-28054EA67A1D}" type="pres">
      <dgm:prSet presAssocID="{27AA0FF2-767E-4486-81B1-F053696B6812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13C8B48-2562-4031-A312-A5F325EBACF0}" type="pres">
      <dgm:prSet presAssocID="{9EC6D71E-34CA-4D4E-A17F-CD17FC998273}" presName="Accent1" presStyleCnt="0"/>
      <dgm:spPr/>
    </dgm:pt>
    <dgm:pt modelId="{16D00ABF-79DC-4A80-9D97-0872169CDCD3}" type="pres">
      <dgm:prSet presAssocID="{9EC6D71E-34CA-4D4E-A17F-CD17FC998273}" presName="Accent" presStyleLbl="node1" presStyleIdx="0" presStyleCnt="3"/>
      <dgm:spPr/>
    </dgm:pt>
    <dgm:pt modelId="{0DA31DC4-6BA3-45A6-9FB1-3611A26665A1}" type="pres">
      <dgm:prSet presAssocID="{9EC6D71E-34CA-4D4E-A17F-CD17FC998273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13CFA-9C31-452D-B635-94C05014CF3B}" type="pres">
      <dgm:prSet presAssocID="{0F0880D6-036C-47C0-9A76-152477ABFFF6}" presName="Accent2" presStyleCnt="0"/>
      <dgm:spPr/>
    </dgm:pt>
    <dgm:pt modelId="{B1157B92-7291-4353-963D-CF76AE9AAAED}" type="pres">
      <dgm:prSet presAssocID="{0F0880D6-036C-47C0-9A76-152477ABFFF6}" presName="Accent" presStyleLbl="node1" presStyleIdx="1" presStyleCnt="3"/>
      <dgm:spPr/>
    </dgm:pt>
    <dgm:pt modelId="{102F5ABC-5B3D-4675-AF71-9C95AEA1D7FB}" type="pres">
      <dgm:prSet presAssocID="{0F0880D6-036C-47C0-9A76-152477ABFFF6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ACB5F-ECDB-400B-9213-5D9D255D7DAF}" type="pres">
      <dgm:prSet presAssocID="{EC8A9B17-EE3F-4DA8-AEBE-562801216479}" presName="Accent3" presStyleCnt="0"/>
      <dgm:spPr/>
    </dgm:pt>
    <dgm:pt modelId="{27E9033A-6EF3-4699-9B25-08665DA056ED}" type="pres">
      <dgm:prSet presAssocID="{EC8A9B17-EE3F-4DA8-AEBE-562801216479}" presName="Accent" presStyleLbl="node1" presStyleIdx="2" presStyleCnt="3"/>
      <dgm:spPr/>
    </dgm:pt>
    <dgm:pt modelId="{902C6E25-3B3E-4BBA-A040-39E8A9A6C65F}" type="pres">
      <dgm:prSet presAssocID="{EC8A9B17-EE3F-4DA8-AEBE-56280121647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C204FB-666C-4051-9AC8-1272156738E6}" type="presOf" srcId="{9EC6D71E-34CA-4D4E-A17F-CD17FC998273}" destId="{0DA31DC4-6BA3-45A6-9FB1-3611A26665A1}" srcOrd="0" destOrd="0" presId="urn:microsoft.com/office/officeart/2009/layout/CircleArrowProcess"/>
    <dgm:cxn modelId="{BCDBFE40-628B-4389-8CD8-73354151E81E}" type="presOf" srcId="{27AA0FF2-767E-4486-81B1-F053696B6812}" destId="{9B421F15-C3A0-4CD1-B584-28054EA67A1D}" srcOrd="0" destOrd="0" presId="urn:microsoft.com/office/officeart/2009/layout/CircleArrowProcess"/>
    <dgm:cxn modelId="{9B65541D-4EAE-452A-8F89-FCD1245F808F}" srcId="{27AA0FF2-767E-4486-81B1-F053696B6812}" destId="{0F0880D6-036C-47C0-9A76-152477ABFFF6}" srcOrd="1" destOrd="0" parTransId="{552B95B5-E934-4DE8-987C-9E4B05E66DC3}" sibTransId="{793EA2E9-4B27-4FF4-AC41-EA61F308AB09}"/>
    <dgm:cxn modelId="{BC3D424E-EC5F-441C-80B7-B4AB858265FE}" type="presOf" srcId="{EC8A9B17-EE3F-4DA8-AEBE-562801216479}" destId="{902C6E25-3B3E-4BBA-A040-39E8A9A6C65F}" srcOrd="0" destOrd="0" presId="urn:microsoft.com/office/officeart/2009/layout/CircleArrowProcess"/>
    <dgm:cxn modelId="{4B474485-8257-4C75-8D01-652E95DA3EDF}" srcId="{27AA0FF2-767E-4486-81B1-F053696B6812}" destId="{EC8A9B17-EE3F-4DA8-AEBE-562801216479}" srcOrd="2" destOrd="0" parTransId="{188053C6-517F-40CB-9389-18C849E9EE41}" sibTransId="{FB0F9BE8-836A-4A48-B4D8-7A41073EB3B9}"/>
    <dgm:cxn modelId="{08387CD3-44F6-484F-AE41-E4C59E3C9D5E}" type="presOf" srcId="{0F0880D6-036C-47C0-9A76-152477ABFFF6}" destId="{102F5ABC-5B3D-4675-AF71-9C95AEA1D7FB}" srcOrd="0" destOrd="0" presId="urn:microsoft.com/office/officeart/2009/layout/CircleArrowProcess"/>
    <dgm:cxn modelId="{313E6988-4EF5-49A7-A2E3-F3E28A344D87}" srcId="{27AA0FF2-767E-4486-81B1-F053696B6812}" destId="{9EC6D71E-34CA-4D4E-A17F-CD17FC998273}" srcOrd="0" destOrd="0" parTransId="{EAFFD6EB-11ED-4C6D-8090-68A9CE367C38}" sibTransId="{5C65B9FF-DC7F-498D-99CD-9A09EACB5B6E}"/>
    <dgm:cxn modelId="{04A3E7AE-F837-440F-B9B0-C50BD367C29C}" type="presParOf" srcId="{9B421F15-C3A0-4CD1-B584-28054EA67A1D}" destId="{513C8B48-2562-4031-A312-A5F325EBACF0}" srcOrd="0" destOrd="0" presId="urn:microsoft.com/office/officeart/2009/layout/CircleArrowProcess"/>
    <dgm:cxn modelId="{E2F46D9A-533B-4E7F-B139-301A1F4E00C5}" type="presParOf" srcId="{513C8B48-2562-4031-A312-A5F325EBACF0}" destId="{16D00ABF-79DC-4A80-9D97-0872169CDCD3}" srcOrd="0" destOrd="0" presId="urn:microsoft.com/office/officeart/2009/layout/CircleArrowProcess"/>
    <dgm:cxn modelId="{A8CA2A1E-1A39-4FDB-AFB4-16547D906B25}" type="presParOf" srcId="{9B421F15-C3A0-4CD1-B584-28054EA67A1D}" destId="{0DA31DC4-6BA3-45A6-9FB1-3611A26665A1}" srcOrd="1" destOrd="0" presId="urn:microsoft.com/office/officeart/2009/layout/CircleArrowProcess"/>
    <dgm:cxn modelId="{75A68BAF-75BD-4472-8B3F-6AA8056E4D56}" type="presParOf" srcId="{9B421F15-C3A0-4CD1-B584-28054EA67A1D}" destId="{25F13CFA-9C31-452D-B635-94C05014CF3B}" srcOrd="2" destOrd="0" presId="urn:microsoft.com/office/officeart/2009/layout/CircleArrowProcess"/>
    <dgm:cxn modelId="{252C49FE-6810-4A23-BF8C-540256B68AC9}" type="presParOf" srcId="{25F13CFA-9C31-452D-B635-94C05014CF3B}" destId="{B1157B92-7291-4353-963D-CF76AE9AAAED}" srcOrd="0" destOrd="0" presId="urn:microsoft.com/office/officeart/2009/layout/CircleArrowProcess"/>
    <dgm:cxn modelId="{D193651A-2F36-49AC-99D6-2133F53C66B6}" type="presParOf" srcId="{9B421F15-C3A0-4CD1-B584-28054EA67A1D}" destId="{102F5ABC-5B3D-4675-AF71-9C95AEA1D7FB}" srcOrd="3" destOrd="0" presId="urn:microsoft.com/office/officeart/2009/layout/CircleArrowProcess"/>
    <dgm:cxn modelId="{57A9DDB4-B327-40DA-8211-F53CC9E55A6F}" type="presParOf" srcId="{9B421F15-C3A0-4CD1-B584-28054EA67A1D}" destId="{68EACB5F-ECDB-400B-9213-5D9D255D7DAF}" srcOrd="4" destOrd="0" presId="urn:microsoft.com/office/officeart/2009/layout/CircleArrowProcess"/>
    <dgm:cxn modelId="{9C4B5952-061F-4AD9-BF1A-820D88D74EC4}" type="presParOf" srcId="{68EACB5F-ECDB-400B-9213-5D9D255D7DAF}" destId="{27E9033A-6EF3-4699-9B25-08665DA056ED}" srcOrd="0" destOrd="0" presId="urn:microsoft.com/office/officeart/2009/layout/CircleArrowProcess"/>
    <dgm:cxn modelId="{4AD64049-5686-4C94-9128-59D70E94F3F5}" type="presParOf" srcId="{9B421F15-C3A0-4CD1-B584-28054EA67A1D}" destId="{902C6E25-3B3E-4BBA-A040-39E8A9A6C65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7AA0FF2-767E-4486-81B1-F053696B68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9EC6D71E-34CA-4D4E-A17F-CD17FC998273}">
      <dgm:prSet phldrT="[Text]" phldr="1"/>
      <dgm:spPr/>
      <dgm:t>
        <a:bodyPr/>
        <a:lstStyle/>
        <a:p>
          <a:endParaRPr lang="en-US"/>
        </a:p>
      </dgm:t>
    </dgm:pt>
    <dgm:pt modelId="{EAFFD6EB-11ED-4C6D-8090-68A9CE367C38}" type="parTrans" cxnId="{313E6988-4EF5-49A7-A2E3-F3E28A344D87}">
      <dgm:prSet/>
      <dgm:spPr/>
      <dgm:t>
        <a:bodyPr/>
        <a:lstStyle/>
        <a:p>
          <a:endParaRPr lang="en-US"/>
        </a:p>
      </dgm:t>
    </dgm:pt>
    <dgm:pt modelId="{5C65B9FF-DC7F-498D-99CD-9A09EACB5B6E}" type="sibTrans" cxnId="{313E6988-4EF5-49A7-A2E3-F3E28A344D87}">
      <dgm:prSet/>
      <dgm:spPr/>
      <dgm:t>
        <a:bodyPr/>
        <a:lstStyle/>
        <a:p>
          <a:endParaRPr lang="en-US"/>
        </a:p>
      </dgm:t>
    </dgm:pt>
    <dgm:pt modelId="{0F0880D6-036C-47C0-9A76-152477ABFFF6}">
      <dgm:prSet phldrT="[Text]" phldr="1"/>
      <dgm:spPr/>
      <dgm:t>
        <a:bodyPr/>
        <a:lstStyle/>
        <a:p>
          <a:endParaRPr lang="en-US"/>
        </a:p>
      </dgm:t>
    </dgm:pt>
    <dgm:pt modelId="{552B95B5-E934-4DE8-987C-9E4B05E66DC3}" type="parTrans" cxnId="{9B65541D-4EAE-452A-8F89-FCD1245F808F}">
      <dgm:prSet/>
      <dgm:spPr/>
      <dgm:t>
        <a:bodyPr/>
        <a:lstStyle/>
        <a:p>
          <a:endParaRPr lang="en-US"/>
        </a:p>
      </dgm:t>
    </dgm:pt>
    <dgm:pt modelId="{793EA2E9-4B27-4FF4-AC41-EA61F308AB09}" type="sibTrans" cxnId="{9B65541D-4EAE-452A-8F89-FCD1245F808F}">
      <dgm:prSet/>
      <dgm:spPr/>
      <dgm:t>
        <a:bodyPr/>
        <a:lstStyle/>
        <a:p>
          <a:endParaRPr lang="en-US"/>
        </a:p>
      </dgm:t>
    </dgm:pt>
    <dgm:pt modelId="{EC8A9B17-EE3F-4DA8-AEBE-562801216479}">
      <dgm:prSet phldrT="[Text]" phldr="1"/>
      <dgm:spPr/>
      <dgm:t>
        <a:bodyPr/>
        <a:lstStyle/>
        <a:p>
          <a:endParaRPr lang="en-US"/>
        </a:p>
      </dgm:t>
    </dgm:pt>
    <dgm:pt modelId="{188053C6-517F-40CB-9389-18C849E9EE41}" type="parTrans" cxnId="{4B474485-8257-4C75-8D01-652E95DA3EDF}">
      <dgm:prSet/>
      <dgm:spPr/>
      <dgm:t>
        <a:bodyPr/>
        <a:lstStyle/>
        <a:p>
          <a:endParaRPr lang="en-US"/>
        </a:p>
      </dgm:t>
    </dgm:pt>
    <dgm:pt modelId="{FB0F9BE8-836A-4A48-B4D8-7A41073EB3B9}" type="sibTrans" cxnId="{4B474485-8257-4C75-8D01-652E95DA3EDF}">
      <dgm:prSet/>
      <dgm:spPr/>
      <dgm:t>
        <a:bodyPr/>
        <a:lstStyle/>
        <a:p>
          <a:endParaRPr lang="en-US"/>
        </a:p>
      </dgm:t>
    </dgm:pt>
    <dgm:pt modelId="{9271A30F-85E5-4102-A695-4A5C4D8C09A9}">
      <dgm:prSet/>
      <dgm:spPr/>
      <dgm:t>
        <a:bodyPr/>
        <a:lstStyle/>
        <a:p>
          <a:r>
            <a:rPr lang="en-US" dirty="0"/>
            <a:t>[Text]</a:t>
          </a:r>
        </a:p>
      </dgm:t>
    </dgm:pt>
    <dgm:pt modelId="{9AC3704E-AA65-411A-8B14-AD20CD96B6B8}" type="parTrans" cxnId="{D82750CD-9D3C-45D0-83A3-C24E3D424361}">
      <dgm:prSet/>
      <dgm:spPr/>
      <dgm:t>
        <a:bodyPr/>
        <a:lstStyle/>
        <a:p>
          <a:endParaRPr lang="en-US"/>
        </a:p>
      </dgm:t>
    </dgm:pt>
    <dgm:pt modelId="{82CF8E2B-B116-4130-B40C-075DC7287769}" type="sibTrans" cxnId="{D82750CD-9D3C-45D0-83A3-C24E3D424361}">
      <dgm:prSet/>
      <dgm:spPr/>
      <dgm:t>
        <a:bodyPr/>
        <a:lstStyle/>
        <a:p>
          <a:endParaRPr lang="en-US"/>
        </a:p>
      </dgm:t>
    </dgm:pt>
    <dgm:pt modelId="{A1382535-B5EA-4A0E-822D-CFFD99F1B656}">
      <dgm:prSet/>
      <dgm:spPr/>
      <dgm:t>
        <a:bodyPr/>
        <a:lstStyle/>
        <a:p>
          <a:r>
            <a:rPr lang="en-US" dirty="0"/>
            <a:t>[Text]</a:t>
          </a:r>
        </a:p>
      </dgm:t>
    </dgm:pt>
    <dgm:pt modelId="{8B83175E-2C04-4D07-A0FF-F8C51BE76920}" type="parTrans" cxnId="{F2BDDD8F-E3B5-433D-B863-2216DB0F3231}">
      <dgm:prSet/>
      <dgm:spPr/>
      <dgm:t>
        <a:bodyPr/>
        <a:lstStyle/>
        <a:p>
          <a:endParaRPr lang="en-US"/>
        </a:p>
      </dgm:t>
    </dgm:pt>
    <dgm:pt modelId="{EF489ED0-D7AE-4D0A-B386-EFC611549648}" type="sibTrans" cxnId="{F2BDDD8F-E3B5-433D-B863-2216DB0F3231}">
      <dgm:prSet/>
      <dgm:spPr/>
      <dgm:t>
        <a:bodyPr/>
        <a:lstStyle/>
        <a:p>
          <a:endParaRPr lang="en-US"/>
        </a:p>
      </dgm:t>
    </dgm:pt>
    <dgm:pt modelId="{E0EE352A-D853-42CD-92A2-FF2A952ECB31}">
      <dgm:prSet/>
      <dgm:spPr/>
      <dgm:t>
        <a:bodyPr/>
        <a:lstStyle/>
        <a:p>
          <a:r>
            <a:rPr lang="en-US" dirty="0"/>
            <a:t>[Text]</a:t>
          </a:r>
        </a:p>
      </dgm:t>
    </dgm:pt>
    <dgm:pt modelId="{472BEA0E-0A86-45E9-AAEA-1F18C2B8A43B}" type="parTrans" cxnId="{AFD9D453-430D-43D5-B9E7-37DB05008717}">
      <dgm:prSet/>
      <dgm:spPr/>
      <dgm:t>
        <a:bodyPr/>
        <a:lstStyle/>
        <a:p>
          <a:endParaRPr lang="en-US"/>
        </a:p>
      </dgm:t>
    </dgm:pt>
    <dgm:pt modelId="{F21EF1B6-41E2-4481-BB0A-FFD2ABF4C340}" type="sibTrans" cxnId="{AFD9D453-430D-43D5-B9E7-37DB05008717}">
      <dgm:prSet/>
      <dgm:spPr/>
      <dgm:t>
        <a:bodyPr/>
        <a:lstStyle/>
        <a:p>
          <a:endParaRPr lang="en-US"/>
        </a:p>
      </dgm:t>
    </dgm:pt>
    <dgm:pt modelId="{FFB141AE-8896-4DCB-9109-50555FDA2EAC}">
      <dgm:prSet/>
      <dgm:spPr/>
      <dgm:t>
        <a:bodyPr/>
        <a:lstStyle/>
        <a:p>
          <a:r>
            <a:rPr lang="en-US" dirty="0"/>
            <a:t>[Text]</a:t>
          </a:r>
        </a:p>
      </dgm:t>
    </dgm:pt>
    <dgm:pt modelId="{B09DB169-846D-499D-87D5-C2E794E093D6}" type="parTrans" cxnId="{D4DF14C9-ACF5-42A8-A293-8DCCE0731526}">
      <dgm:prSet/>
      <dgm:spPr/>
      <dgm:t>
        <a:bodyPr/>
        <a:lstStyle/>
        <a:p>
          <a:endParaRPr lang="en-US"/>
        </a:p>
      </dgm:t>
    </dgm:pt>
    <dgm:pt modelId="{6FB4EF4C-843A-4383-AEFA-3EFD3AE61A79}" type="sibTrans" cxnId="{D4DF14C9-ACF5-42A8-A293-8DCCE0731526}">
      <dgm:prSet/>
      <dgm:spPr/>
      <dgm:t>
        <a:bodyPr/>
        <a:lstStyle/>
        <a:p>
          <a:endParaRPr lang="en-US"/>
        </a:p>
      </dgm:t>
    </dgm:pt>
    <dgm:pt modelId="{9B421F15-C3A0-4CD1-B584-28054EA67A1D}" type="pres">
      <dgm:prSet presAssocID="{27AA0FF2-767E-4486-81B1-F053696B6812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13C8B48-2562-4031-A312-A5F325EBACF0}" type="pres">
      <dgm:prSet presAssocID="{9EC6D71E-34CA-4D4E-A17F-CD17FC998273}" presName="Accent1" presStyleCnt="0"/>
      <dgm:spPr/>
    </dgm:pt>
    <dgm:pt modelId="{16D00ABF-79DC-4A80-9D97-0872169CDCD3}" type="pres">
      <dgm:prSet presAssocID="{9EC6D71E-34CA-4D4E-A17F-CD17FC998273}" presName="Accent" presStyleLbl="node1" presStyleIdx="0" presStyleCnt="7"/>
      <dgm:spPr/>
    </dgm:pt>
    <dgm:pt modelId="{0DA31DC4-6BA3-45A6-9FB1-3611A26665A1}" type="pres">
      <dgm:prSet presAssocID="{9EC6D71E-34CA-4D4E-A17F-CD17FC998273}" presName="Parent1" presStyleLbl="revTx" presStyleIdx="0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F13CFA-9C31-452D-B635-94C05014CF3B}" type="pres">
      <dgm:prSet presAssocID="{0F0880D6-036C-47C0-9A76-152477ABFFF6}" presName="Accent2" presStyleCnt="0"/>
      <dgm:spPr/>
    </dgm:pt>
    <dgm:pt modelId="{B1157B92-7291-4353-963D-CF76AE9AAAED}" type="pres">
      <dgm:prSet presAssocID="{0F0880D6-036C-47C0-9A76-152477ABFFF6}" presName="Accent" presStyleLbl="node1" presStyleIdx="1" presStyleCnt="7"/>
      <dgm:spPr/>
    </dgm:pt>
    <dgm:pt modelId="{102F5ABC-5B3D-4675-AF71-9C95AEA1D7FB}" type="pres">
      <dgm:prSet presAssocID="{0F0880D6-036C-47C0-9A76-152477ABFFF6}" presName="Parent2" presStyleLbl="revTx" presStyleIdx="1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ACB5F-ECDB-400B-9213-5D9D255D7DAF}" type="pres">
      <dgm:prSet presAssocID="{EC8A9B17-EE3F-4DA8-AEBE-562801216479}" presName="Accent3" presStyleCnt="0"/>
      <dgm:spPr/>
    </dgm:pt>
    <dgm:pt modelId="{27E9033A-6EF3-4699-9B25-08665DA056ED}" type="pres">
      <dgm:prSet presAssocID="{EC8A9B17-EE3F-4DA8-AEBE-562801216479}" presName="Accent" presStyleLbl="node1" presStyleIdx="2" presStyleCnt="7"/>
      <dgm:spPr/>
    </dgm:pt>
    <dgm:pt modelId="{902C6E25-3B3E-4BBA-A040-39E8A9A6C65F}" type="pres">
      <dgm:prSet presAssocID="{EC8A9B17-EE3F-4DA8-AEBE-562801216479}" presName="Parent3" presStyleLbl="revTx" presStyleIdx="2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EE45CA-70BF-4A0C-ABC7-F4E8A9B2F01B}" type="pres">
      <dgm:prSet presAssocID="{9271A30F-85E5-4102-A695-4A5C4D8C09A9}" presName="Accent4" presStyleCnt="0"/>
      <dgm:spPr/>
    </dgm:pt>
    <dgm:pt modelId="{D14C34BD-5978-4F61-886D-8E12EFBBA33A}" type="pres">
      <dgm:prSet presAssocID="{9271A30F-85E5-4102-A695-4A5C4D8C09A9}" presName="Accent" presStyleLbl="node1" presStyleIdx="3" presStyleCnt="7"/>
      <dgm:spPr/>
    </dgm:pt>
    <dgm:pt modelId="{CEF46820-F422-4D95-8910-6B78DC8873C4}" type="pres">
      <dgm:prSet presAssocID="{9271A30F-85E5-4102-A695-4A5C4D8C09A9}" presName="Parent4" presStyleLbl="revTx" presStyleIdx="3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4B36F-A0FE-4035-A486-EE934742C323}" type="pres">
      <dgm:prSet presAssocID="{A1382535-B5EA-4A0E-822D-CFFD99F1B656}" presName="Accent5" presStyleCnt="0"/>
      <dgm:spPr/>
    </dgm:pt>
    <dgm:pt modelId="{ECF040CE-96D3-4FCF-8656-01B69AEFA254}" type="pres">
      <dgm:prSet presAssocID="{A1382535-B5EA-4A0E-822D-CFFD99F1B656}" presName="Accent" presStyleLbl="node1" presStyleIdx="4" presStyleCnt="7"/>
      <dgm:spPr/>
    </dgm:pt>
    <dgm:pt modelId="{E7E06721-3C87-43F9-A790-217C0D7B3C8E}" type="pres">
      <dgm:prSet presAssocID="{A1382535-B5EA-4A0E-822D-CFFD99F1B656}" presName="Parent5" presStyleLbl="revTx" presStyleIdx="4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5E648-E3DE-4DC0-8002-FDDC8E8F196C}" type="pres">
      <dgm:prSet presAssocID="{E0EE352A-D853-42CD-92A2-FF2A952ECB31}" presName="Accent6" presStyleCnt="0"/>
      <dgm:spPr/>
    </dgm:pt>
    <dgm:pt modelId="{874743F0-3217-48CF-AB27-A513A20FFB8F}" type="pres">
      <dgm:prSet presAssocID="{E0EE352A-D853-42CD-92A2-FF2A952ECB31}" presName="Accent" presStyleLbl="node1" presStyleIdx="5" presStyleCnt="7"/>
      <dgm:spPr/>
    </dgm:pt>
    <dgm:pt modelId="{10A70129-7580-477F-BB1F-F063CEA5D5BE}" type="pres">
      <dgm:prSet presAssocID="{E0EE352A-D853-42CD-92A2-FF2A952ECB31}" presName="Parent6" presStyleLbl="revTx" presStyleIdx="5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5FA3B-A23E-4B5A-93F8-60F7875E746A}" type="pres">
      <dgm:prSet presAssocID="{FFB141AE-8896-4DCB-9109-50555FDA2EAC}" presName="Accent7" presStyleCnt="0"/>
      <dgm:spPr/>
    </dgm:pt>
    <dgm:pt modelId="{F0BB081C-9792-4A88-836C-EF7E7786FEEB}" type="pres">
      <dgm:prSet presAssocID="{FFB141AE-8896-4DCB-9109-50555FDA2EAC}" presName="Accent" presStyleLbl="node1" presStyleIdx="6" presStyleCnt="7"/>
      <dgm:spPr/>
    </dgm:pt>
    <dgm:pt modelId="{7DC198F9-0898-4A72-BB4D-B9A29F25E938}" type="pres">
      <dgm:prSet presAssocID="{FFB141AE-8896-4DCB-9109-50555FDA2EAC}" presName="Parent7" presStyleLbl="revTx" presStyleIdx="6" presStyleCnt="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11D0DE-1E65-4191-8540-AAE5B815025A}" type="presOf" srcId="{A1382535-B5EA-4A0E-822D-CFFD99F1B656}" destId="{E7E06721-3C87-43F9-A790-217C0D7B3C8E}" srcOrd="0" destOrd="0" presId="urn:microsoft.com/office/officeart/2009/layout/CircleArrowProcess"/>
    <dgm:cxn modelId="{AFD9D453-430D-43D5-B9E7-37DB05008717}" srcId="{27AA0FF2-767E-4486-81B1-F053696B6812}" destId="{E0EE352A-D853-42CD-92A2-FF2A952ECB31}" srcOrd="5" destOrd="0" parTransId="{472BEA0E-0A86-45E9-AAEA-1F18C2B8A43B}" sibTransId="{F21EF1B6-41E2-4481-BB0A-FFD2ABF4C340}"/>
    <dgm:cxn modelId="{D4DF14C9-ACF5-42A8-A293-8DCCE0731526}" srcId="{27AA0FF2-767E-4486-81B1-F053696B6812}" destId="{FFB141AE-8896-4DCB-9109-50555FDA2EAC}" srcOrd="6" destOrd="0" parTransId="{B09DB169-846D-499D-87D5-C2E794E093D6}" sibTransId="{6FB4EF4C-843A-4383-AEFA-3EFD3AE61A79}"/>
    <dgm:cxn modelId="{34C204FB-666C-4051-9AC8-1272156738E6}" type="presOf" srcId="{9EC6D71E-34CA-4D4E-A17F-CD17FC998273}" destId="{0DA31DC4-6BA3-45A6-9FB1-3611A26665A1}" srcOrd="0" destOrd="0" presId="urn:microsoft.com/office/officeart/2009/layout/CircleArrowProcess"/>
    <dgm:cxn modelId="{51A80199-0CB9-4FBA-A9EE-641FC9BDBAB6}" type="presOf" srcId="{FFB141AE-8896-4DCB-9109-50555FDA2EAC}" destId="{7DC198F9-0898-4A72-BB4D-B9A29F25E938}" srcOrd="0" destOrd="0" presId="urn:microsoft.com/office/officeart/2009/layout/CircleArrowProcess"/>
    <dgm:cxn modelId="{F2BDDD8F-E3B5-433D-B863-2216DB0F3231}" srcId="{27AA0FF2-767E-4486-81B1-F053696B6812}" destId="{A1382535-B5EA-4A0E-822D-CFFD99F1B656}" srcOrd="4" destOrd="0" parTransId="{8B83175E-2C04-4D07-A0FF-F8C51BE76920}" sibTransId="{EF489ED0-D7AE-4D0A-B386-EFC611549648}"/>
    <dgm:cxn modelId="{08387CD3-44F6-484F-AE41-E4C59E3C9D5E}" type="presOf" srcId="{0F0880D6-036C-47C0-9A76-152477ABFFF6}" destId="{102F5ABC-5B3D-4675-AF71-9C95AEA1D7FB}" srcOrd="0" destOrd="0" presId="urn:microsoft.com/office/officeart/2009/layout/CircleArrowProcess"/>
    <dgm:cxn modelId="{313E6988-4EF5-49A7-A2E3-F3E28A344D87}" srcId="{27AA0FF2-767E-4486-81B1-F053696B6812}" destId="{9EC6D71E-34CA-4D4E-A17F-CD17FC998273}" srcOrd="0" destOrd="0" parTransId="{EAFFD6EB-11ED-4C6D-8090-68A9CE367C38}" sibTransId="{5C65B9FF-DC7F-498D-99CD-9A09EACB5B6E}"/>
    <dgm:cxn modelId="{BC3D424E-EC5F-441C-80B7-B4AB858265FE}" type="presOf" srcId="{EC8A9B17-EE3F-4DA8-AEBE-562801216479}" destId="{902C6E25-3B3E-4BBA-A040-39E8A9A6C65F}" srcOrd="0" destOrd="0" presId="urn:microsoft.com/office/officeart/2009/layout/CircleArrowProcess"/>
    <dgm:cxn modelId="{9B65541D-4EAE-452A-8F89-FCD1245F808F}" srcId="{27AA0FF2-767E-4486-81B1-F053696B6812}" destId="{0F0880D6-036C-47C0-9A76-152477ABFFF6}" srcOrd="1" destOrd="0" parTransId="{552B95B5-E934-4DE8-987C-9E4B05E66DC3}" sibTransId="{793EA2E9-4B27-4FF4-AC41-EA61F308AB09}"/>
    <dgm:cxn modelId="{0C1F294A-0E26-426F-B6E7-10B3FBCC896C}" type="presOf" srcId="{9271A30F-85E5-4102-A695-4A5C4D8C09A9}" destId="{CEF46820-F422-4D95-8910-6B78DC8873C4}" srcOrd="0" destOrd="0" presId="urn:microsoft.com/office/officeart/2009/layout/CircleArrowProcess"/>
    <dgm:cxn modelId="{4B474485-8257-4C75-8D01-652E95DA3EDF}" srcId="{27AA0FF2-767E-4486-81B1-F053696B6812}" destId="{EC8A9B17-EE3F-4DA8-AEBE-562801216479}" srcOrd="2" destOrd="0" parTransId="{188053C6-517F-40CB-9389-18C849E9EE41}" sibTransId="{FB0F9BE8-836A-4A48-B4D8-7A41073EB3B9}"/>
    <dgm:cxn modelId="{D82750CD-9D3C-45D0-83A3-C24E3D424361}" srcId="{27AA0FF2-767E-4486-81B1-F053696B6812}" destId="{9271A30F-85E5-4102-A695-4A5C4D8C09A9}" srcOrd="3" destOrd="0" parTransId="{9AC3704E-AA65-411A-8B14-AD20CD96B6B8}" sibTransId="{82CF8E2B-B116-4130-B40C-075DC7287769}"/>
    <dgm:cxn modelId="{BCDBFE40-628B-4389-8CD8-73354151E81E}" type="presOf" srcId="{27AA0FF2-767E-4486-81B1-F053696B6812}" destId="{9B421F15-C3A0-4CD1-B584-28054EA67A1D}" srcOrd="0" destOrd="0" presId="urn:microsoft.com/office/officeart/2009/layout/CircleArrowProcess"/>
    <dgm:cxn modelId="{A6D677E7-AD83-4D13-8B6F-2849FE24F647}" type="presOf" srcId="{E0EE352A-D853-42CD-92A2-FF2A952ECB31}" destId="{10A70129-7580-477F-BB1F-F063CEA5D5BE}" srcOrd="0" destOrd="0" presId="urn:microsoft.com/office/officeart/2009/layout/CircleArrowProcess"/>
    <dgm:cxn modelId="{04A3E7AE-F837-440F-B9B0-C50BD367C29C}" type="presParOf" srcId="{9B421F15-C3A0-4CD1-B584-28054EA67A1D}" destId="{513C8B48-2562-4031-A312-A5F325EBACF0}" srcOrd="0" destOrd="0" presId="urn:microsoft.com/office/officeart/2009/layout/CircleArrowProcess"/>
    <dgm:cxn modelId="{E2F46D9A-533B-4E7F-B139-301A1F4E00C5}" type="presParOf" srcId="{513C8B48-2562-4031-A312-A5F325EBACF0}" destId="{16D00ABF-79DC-4A80-9D97-0872169CDCD3}" srcOrd="0" destOrd="0" presId="urn:microsoft.com/office/officeart/2009/layout/CircleArrowProcess"/>
    <dgm:cxn modelId="{A8CA2A1E-1A39-4FDB-AFB4-16547D906B25}" type="presParOf" srcId="{9B421F15-C3A0-4CD1-B584-28054EA67A1D}" destId="{0DA31DC4-6BA3-45A6-9FB1-3611A26665A1}" srcOrd="1" destOrd="0" presId="urn:microsoft.com/office/officeart/2009/layout/CircleArrowProcess"/>
    <dgm:cxn modelId="{75A68BAF-75BD-4472-8B3F-6AA8056E4D56}" type="presParOf" srcId="{9B421F15-C3A0-4CD1-B584-28054EA67A1D}" destId="{25F13CFA-9C31-452D-B635-94C05014CF3B}" srcOrd="2" destOrd="0" presId="urn:microsoft.com/office/officeart/2009/layout/CircleArrowProcess"/>
    <dgm:cxn modelId="{252C49FE-6810-4A23-BF8C-540256B68AC9}" type="presParOf" srcId="{25F13CFA-9C31-452D-B635-94C05014CF3B}" destId="{B1157B92-7291-4353-963D-CF76AE9AAAED}" srcOrd="0" destOrd="0" presId="urn:microsoft.com/office/officeart/2009/layout/CircleArrowProcess"/>
    <dgm:cxn modelId="{D193651A-2F36-49AC-99D6-2133F53C66B6}" type="presParOf" srcId="{9B421F15-C3A0-4CD1-B584-28054EA67A1D}" destId="{102F5ABC-5B3D-4675-AF71-9C95AEA1D7FB}" srcOrd="3" destOrd="0" presId="urn:microsoft.com/office/officeart/2009/layout/CircleArrowProcess"/>
    <dgm:cxn modelId="{57A9DDB4-B327-40DA-8211-F53CC9E55A6F}" type="presParOf" srcId="{9B421F15-C3A0-4CD1-B584-28054EA67A1D}" destId="{68EACB5F-ECDB-400B-9213-5D9D255D7DAF}" srcOrd="4" destOrd="0" presId="urn:microsoft.com/office/officeart/2009/layout/CircleArrowProcess"/>
    <dgm:cxn modelId="{9C4B5952-061F-4AD9-BF1A-820D88D74EC4}" type="presParOf" srcId="{68EACB5F-ECDB-400B-9213-5D9D255D7DAF}" destId="{27E9033A-6EF3-4699-9B25-08665DA056ED}" srcOrd="0" destOrd="0" presId="urn:microsoft.com/office/officeart/2009/layout/CircleArrowProcess"/>
    <dgm:cxn modelId="{4AD64049-5686-4C94-9128-59D70E94F3F5}" type="presParOf" srcId="{9B421F15-C3A0-4CD1-B584-28054EA67A1D}" destId="{902C6E25-3B3E-4BBA-A040-39E8A9A6C65F}" srcOrd="5" destOrd="0" presId="urn:microsoft.com/office/officeart/2009/layout/CircleArrowProcess"/>
    <dgm:cxn modelId="{5BC406F5-F234-4BE3-B667-B33C5FBCD1CB}" type="presParOf" srcId="{9B421F15-C3A0-4CD1-B584-28054EA67A1D}" destId="{75EE45CA-70BF-4A0C-ABC7-F4E8A9B2F01B}" srcOrd="6" destOrd="0" presId="urn:microsoft.com/office/officeart/2009/layout/CircleArrowProcess"/>
    <dgm:cxn modelId="{7E2018FF-063C-4493-9D50-D5A64C557578}" type="presParOf" srcId="{75EE45CA-70BF-4A0C-ABC7-F4E8A9B2F01B}" destId="{D14C34BD-5978-4F61-886D-8E12EFBBA33A}" srcOrd="0" destOrd="0" presId="urn:microsoft.com/office/officeart/2009/layout/CircleArrowProcess"/>
    <dgm:cxn modelId="{81BDFE84-33CB-4E1C-83F1-64E5E7E58C16}" type="presParOf" srcId="{9B421F15-C3A0-4CD1-B584-28054EA67A1D}" destId="{CEF46820-F422-4D95-8910-6B78DC8873C4}" srcOrd="7" destOrd="0" presId="urn:microsoft.com/office/officeart/2009/layout/CircleArrowProcess"/>
    <dgm:cxn modelId="{B61E2811-9F12-4D6A-A0D9-0C94F2991E4E}" type="presParOf" srcId="{9B421F15-C3A0-4CD1-B584-28054EA67A1D}" destId="{A994B36F-A0FE-4035-A486-EE934742C323}" srcOrd="8" destOrd="0" presId="urn:microsoft.com/office/officeart/2009/layout/CircleArrowProcess"/>
    <dgm:cxn modelId="{47FAAF4D-C9C0-4CE2-9741-00EA2EA8C524}" type="presParOf" srcId="{A994B36F-A0FE-4035-A486-EE934742C323}" destId="{ECF040CE-96D3-4FCF-8656-01B69AEFA254}" srcOrd="0" destOrd="0" presId="urn:microsoft.com/office/officeart/2009/layout/CircleArrowProcess"/>
    <dgm:cxn modelId="{285651BA-B538-45D9-A847-B16E2BE0A272}" type="presParOf" srcId="{9B421F15-C3A0-4CD1-B584-28054EA67A1D}" destId="{E7E06721-3C87-43F9-A790-217C0D7B3C8E}" srcOrd="9" destOrd="0" presId="urn:microsoft.com/office/officeart/2009/layout/CircleArrowProcess"/>
    <dgm:cxn modelId="{2EB3FF39-6F3D-4EC8-B2D7-32AAB0C5BCE9}" type="presParOf" srcId="{9B421F15-C3A0-4CD1-B584-28054EA67A1D}" destId="{3815E648-E3DE-4DC0-8002-FDDC8E8F196C}" srcOrd="10" destOrd="0" presId="urn:microsoft.com/office/officeart/2009/layout/CircleArrowProcess"/>
    <dgm:cxn modelId="{14A51A2A-0777-460C-9101-30BF48C52A99}" type="presParOf" srcId="{3815E648-E3DE-4DC0-8002-FDDC8E8F196C}" destId="{874743F0-3217-48CF-AB27-A513A20FFB8F}" srcOrd="0" destOrd="0" presId="urn:microsoft.com/office/officeart/2009/layout/CircleArrowProcess"/>
    <dgm:cxn modelId="{8C5B671C-E767-4E40-B203-C6DC73064D32}" type="presParOf" srcId="{9B421F15-C3A0-4CD1-B584-28054EA67A1D}" destId="{10A70129-7580-477F-BB1F-F063CEA5D5BE}" srcOrd="11" destOrd="0" presId="urn:microsoft.com/office/officeart/2009/layout/CircleArrowProcess"/>
    <dgm:cxn modelId="{E25BF73C-62F0-4CA5-817D-8924132A0567}" type="presParOf" srcId="{9B421F15-C3A0-4CD1-B584-28054EA67A1D}" destId="{ED95FA3B-A23E-4B5A-93F8-60F7875E746A}" srcOrd="12" destOrd="0" presId="urn:microsoft.com/office/officeart/2009/layout/CircleArrowProcess"/>
    <dgm:cxn modelId="{B87A9B9C-FE6E-4983-AC8E-A74DE88B08CB}" type="presParOf" srcId="{ED95FA3B-A23E-4B5A-93F8-60F7875E746A}" destId="{F0BB081C-9792-4A88-836C-EF7E7786FEEB}" srcOrd="0" destOrd="0" presId="urn:microsoft.com/office/officeart/2009/layout/CircleArrowProcess"/>
    <dgm:cxn modelId="{CFBFB481-6F6E-4050-83F4-C6098E573AD4}" type="presParOf" srcId="{9B421F15-C3A0-4CD1-B584-28054EA67A1D}" destId="{7DC198F9-0898-4A72-BB4D-B9A29F25E938}" srcOrd="1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56745-5542-4DBC-991B-8FACCB4D9A47}">
      <dsp:nvSpPr>
        <dsp:cNvPr id="0" name=""/>
        <dsp:cNvSpPr/>
      </dsp:nvSpPr>
      <dsp:spPr>
        <a:xfrm>
          <a:off x="0" y="2260"/>
          <a:ext cx="69502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F530A-7B8D-4DF8-9D68-74286F405CF2}">
      <dsp:nvSpPr>
        <dsp:cNvPr id="0" name=""/>
        <dsp:cNvSpPr/>
      </dsp:nvSpPr>
      <dsp:spPr>
        <a:xfrm>
          <a:off x="0" y="2260"/>
          <a:ext cx="1390059" cy="1541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>
            <a:latin typeface="Tw Cen MT" panose="020B0602020104020603" pitchFamily="34" charset="0"/>
          </a:endParaRPr>
        </a:p>
      </dsp:txBody>
      <dsp:txXfrm>
        <a:off x="0" y="2260"/>
        <a:ext cx="1390059" cy="1541930"/>
      </dsp:txXfrm>
    </dsp:sp>
    <dsp:sp modelId="{14405ADF-6A52-47D4-B877-E7878FAD3CCC}">
      <dsp:nvSpPr>
        <dsp:cNvPr id="0" name=""/>
        <dsp:cNvSpPr/>
      </dsp:nvSpPr>
      <dsp:spPr>
        <a:xfrm>
          <a:off x="1494314" y="14401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14401"/>
        <a:ext cx="5455983" cy="242808"/>
      </dsp:txXfrm>
    </dsp:sp>
    <dsp:sp modelId="{B3C835AA-BD32-417E-BC35-0753D9058438}">
      <dsp:nvSpPr>
        <dsp:cNvPr id="0" name=""/>
        <dsp:cNvSpPr/>
      </dsp:nvSpPr>
      <dsp:spPr>
        <a:xfrm>
          <a:off x="1390059" y="257210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F895C-C117-4F8C-BB43-4863E9FC150A}">
      <dsp:nvSpPr>
        <dsp:cNvPr id="0" name=""/>
        <dsp:cNvSpPr/>
      </dsp:nvSpPr>
      <dsp:spPr>
        <a:xfrm>
          <a:off x="1494314" y="269350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269350"/>
        <a:ext cx="5455983" cy="242808"/>
      </dsp:txXfrm>
    </dsp:sp>
    <dsp:sp modelId="{4C36B417-D6DE-4C23-AE00-D93AB62E4C07}">
      <dsp:nvSpPr>
        <dsp:cNvPr id="0" name=""/>
        <dsp:cNvSpPr/>
      </dsp:nvSpPr>
      <dsp:spPr>
        <a:xfrm>
          <a:off x="1390059" y="512159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395FA-B01B-4FDF-9E79-D67A47A05FDF}">
      <dsp:nvSpPr>
        <dsp:cNvPr id="0" name=""/>
        <dsp:cNvSpPr/>
      </dsp:nvSpPr>
      <dsp:spPr>
        <a:xfrm>
          <a:off x="1494314" y="524299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524299"/>
        <a:ext cx="5455983" cy="242808"/>
      </dsp:txXfrm>
    </dsp:sp>
    <dsp:sp modelId="{6992FCC6-C770-43AF-9E3E-1803A06694B5}">
      <dsp:nvSpPr>
        <dsp:cNvPr id="0" name=""/>
        <dsp:cNvSpPr/>
      </dsp:nvSpPr>
      <dsp:spPr>
        <a:xfrm>
          <a:off x="1390059" y="76710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6C341-2FB0-43E6-B03D-50241DD5D1C1}">
      <dsp:nvSpPr>
        <dsp:cNvPr id="0" name=""/>
        <dsp:cNvSpPr/>
      </dsp:nvSpPr>
      <dsp:spPr>
        <a:xfrm>
          <a:off x="1494314" y="779249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779249"/>
        <a:ext cx="5455983" cy="242808"/>
      </dsp:txXfrm>
    </dsp:sp>
    <dsp:sp modelId="{FF7DBF8D-E70F-479B-8DAD-71CCBBE7F1E7}">
      <dsp:nvSpPr>
        <dsp:cNvPr id="0" name=""/>
        <dsp:cNvSpPr/>
      </dsp:nvSpPr>
      <dsp:spPr>
        <a:xfrm>
          <a:off x="1390059" y="102205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8E3B2-BE93-451B-B504-6FBF3FEBF782}">
      <dsp:nvSpPr>
        <dsp:cNvPr id="0" name=""/>
        <dsp:cNvSpPr/>
      </dsp:nvSpPr>
      <dsp:spPr>
        <a:xfrm>
          <a:off x="1494314" y="1034198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1034198"/>
        <a:ext cx="5455983" cy="242808"/>
      </dsp:txXfrm>
    </dsp:sp>
    <dsp:sp modelId="{C177F2E7-9593-47B7-9AA5-C81504C7A024}">
      <dsp:nvSpPr>
        <dsp:cNvPr id="0" name=""/>
        <dsp:cNvSpPr/>
      </dsp:nvSpPr>
      <dsp:spPr>
        <a:xfrm>
          <a:off x="1390059" y="1277007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97A06-3443-48A5-89B3-13AEB9636A64}">
      <dsp:nvSpPr>
        <dsp:cNvPr id="0" name=""/>
        <dsp:cNvSpPr/>
      </dsp:nvSpPr>
      <dsp:spPr>
        <a:xfrm>
          <a:off x="1494314" y="1289147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1289147"/>
        <a:ext cx="5455983" cy="242808"/>
      </dsp:txXfrm>
    </dsp:sp>
    <dsp:sp modelId="{5E8AC670-A49D-4D37-820E-11DCA38F1E6D}">
      <dsp:nvSpPr>
        <dsp:cNvPr id="0" name=""/>
        <dsp:cNvSpPr/>
      </dsp:nvSpPr>
      <dsp:spPr>
        <a:xfrm>
          <a:off x="1390059" y="1531956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B42F4-2BF3-45FD-A391-1AC8BEFB4AD6}">
      <dsp:nvSpPr>
        <dsp:cNvPr id="0" name=""/>
        <dsp:cNvSpPr/>
      </dsp:nvSpPr>
      <dsp:spPr>
        <a:xfrm>
          <a:off x="0" y="1544191"/>
          <a:ext cx="69502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E1491-AA94-47A1-980B-B6B837A3333B}">
      <dsp:nvSpPr>
        <dsp:cNvPr id="0" name=""/>
        <dsp:cNvSpPr/>
      </dsp:nvSpPr>
      <dsp:spPr>
        <a:xfrm>
          <a:off x="0" y="1544191"/>
          <a:ext cx="1390059" cy="1541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latin typeface="Tw Cen MT" panose="020B0602020104020603" pitchFamily="34" charset="0"/>
            </a:rPr>
            <a:t>[Text]</a:t>
          </a:r>
        </a:p>
      </dsp:txBody>
      <dsp:txXfrm>
        <a:off x="0" y="1544191"/>
        <a:ext cx="1390059" cy="1541930"/>
      </dsp:txXfrm>
    </dsp:sp>
    <dsp:sp modelId="{7CBF2269-B128-43D0-AC21-2E372D95770E}">
      <dsp:nvSpPr>
        <dsp:cNvPr id="0" name=""/>
        <dsp:cNvSpPr/>
      </dsp:nvSpPr>
      <dsp:spPr>
        <a:xfrm>
          <a:off x="1494314" y="1556331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1556331"/>
        <a:ext cx="5455983" cy="242808"/>
      </dsp:txXfrm>
    </dsp:sp>
    <dsp:sp modelId="{829201BF-6657-43A7-9479-CF70A0076110}">
      <dsp:nvSpPr>
        <dsp:cNvPr id="0" name=""/>
        <dsp:cNvSpPr/>
      </dsp:nvSpPr>
      <dsp:spPr>
        <a:xfrm>
          <a:off x="1390059" y="1799140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880D3-A9AB-4885-ACD4-0C36C8A7C89C}">
      <dsp:nvSpPr>
        <dsp:cNvPr id="0" name=""/>
        <dsp:cNvSpPr/>
      </dsp:nvSpPr>
      <dsp:spPr>
        <a:xfrm>
          <a:off x="1494314" y="1811281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1811281"/>
        <a:ext cx="5455983" cy="242808"/>
      </dsp:txXfrm>
    </dsp:sp>
    <dsp:sp modelId="{1DB5C252-CD3D-4556-9F7E-BFA7EADEADC1}">
      <dsp:nvSpPr>
        <dsp:cNvPr id="0" name=""/>
        <dsp:cNvSpPr/>
      </dsp:nvSpPr>
      <dsp:spPr>
        <a:xfrm>
          <a:off x="1390059" y="2054089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C26C6-4051-4032-9CFF-EC392354617A}">
      <dsp:nvSpPr>
        <dsp:cNvPr id="0" name=""/>
        <dsp:cNvSpPr/>
      </dsp:nvSpPr>
      <dsp:spPr>
        <a:xfrm>
          <a:off x="1494314" y="2066230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2066230"/>
        <a:ext cx="5455983" cy="242808"/>
      </dsp:txXfrm>
    </dsp:sp>
    <dsp:sp modelId="{CD47A4E4-6279-48B7-A38F-001B2C927C9B}">
      <dsp:nvSpPr>
        <dsp:cNvPr id="0" name=""/>
        <dsp:cNvSpPr/>
      </dsp:nvSpPr>
      <dsp:spPr>
        <a:xfrm>
          <a:off x="1390059" y="2309039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D758C-7550-4965-83B2-98D318287071}">
      <dsp:nvSpPr>
        <dsp:cNvPr id="0" name=""/>
        <dsp:cNvSpPr/>
      </dsp:nvSpPr>
      <dsp:spPr>
        <a:xfrm>
          <a:off x="1494314" y="2321179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2321179"/>
        <a:ext cx="5455983" cy="242808"/>
      </dsp:txXfrm>
    </dsp:sp>
    <dsp:sp modelId="{7D25C4A6-2C09-43C4-9C6C-E65DA15D9391}">
      <dsp:nvSpPr>
        <dsp:cNvPr id="0" name=""/>
        <dsp:cNvSpPr/>
      </dsp:nvSpPr>
      <dsp:spPr>
        <a:xfrm>
          <a:off x="1390059" y="256398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B4C64-237C-4791-9D07-966E00E430A1}">
      <dsp:nvSpPr>
        <dsp:cNvPr id="0" name=""/>
        <dsp:cNvSpPr/>
      </dsp:nvSpPr>
      <dsp:spPr>
        <a:xfrm>
          <a:off x="1494314" y="2576128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2576128"/>
        <a:ext cx="5455983" cy="242808"/>
      </dsp:txXfrm>
    </dsp:sp>
    <dsp:sp modelId="{892F9D01-0F29-42A0-A57E-A509AFD6F82B}">
      <dsp:nvSpPr>
        <dsp:cNvPr id="0" name=""/>
        <dsp:cNvSpPr/>
      </dsp:nvSpPr>
      <dsp:spPr>
        <a:xfrm>
          <a:off x="1390059" y="2818937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F4641-8570-4D61-BB61-803E2890CA94}">
      <dsp:nvSpPr>
        <dsp:cNvPr id="0" name=""/>
        <dsp:cNvSpPr/>
      </dsp:nvSpPr>
      <dsp:spPr>
        <a:xfrm>
          <a:off x="1494314" y="2831078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2831078"/>
        <a:ext cx="5455983" cy="242808"/>
      </dsp:txXfrm>
    </dsp:sp>
    <dsp:sp modelId="{5DC7D4CE-BD49-4FD1-BC1F-799CAF5D26AF}">
      <dsp:nvSpPr>
        <dsp:cNvPr id="0" name=""/>
        <dsp:cNvSpPr/>
      </dsp:nvSpPr>
      <dsp:spPr>
        <a:xfrm>
          <a:off x="1390059" y="3073887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D005F-C713-4642-A602-AED2FF60D07A}">
      <dsp:nvSpPr>
        <dsp:cNvPr id="0" name=""/>
        <dsp:cNvSpPr/>
      </dsp:nvSpPr>
      <dsp:spPr>
        <a:xfrm>
          <a:off x="0" y="3086121"/>
          <a:ext cx="69502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36E9D-17ED-4719-98C4-717A426E9F57}">
      <dsp:nvSpPr>
        <dsp:cNvPr id="0" name=""/>
        <dsp:cNvSpPr/>
      </dsp:nvSpPr>
      <dsp:spPr>
        <a:xfrm>
          <a:off x="0" y="3086121"/>
          <a:ext cx="1390059" cy="1541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latin typeface="Tw Cen MT" panose="020B0602020104020603" pitchFamily="34" charset="0"/>
            </a:rPr>
            <a:t>[Text]</a:t>
          </a:r>
        </a:p>
      </dsp:txBody>
      <dsp:txXfrm>
        <a:off x="0" y="3086121"/>
        <a:ext cx="1390059" cy="1541930"/>
      </dsp:txXfrm>
    </dsp:sp>
    <dsp:sp modelId="{DFA286D0-53AE-49F3-806F-A8E203B77DD1}">
      <dsp:nvSpPr>
        <dsp:cNvPr id="0" name=""/>
        <dsp:cNvSpPr/>
      </dsp:nvSpPr>
      <dsp:spPr>
        <a:xfrm>
          <a:off x="1494314" y="3098262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w Cen MT" panose="020B0602020104020603" pitchFamily="34" charset="0"/>
          </a:endParaRPr>
        </a:p>
      </dsp:txBody>
      <dsp:txXfrm>
        <a:off x="1494314" y="3098262"/>
        <a:ext cx="5455983" cy="242808"/>
      </dsp:txXfrm>
    </dsp:sp>
    <dsp:sp modelId="{3E5E619C-4561-4685-BE5D-E78E20680CB7}">
      <dsp:nvSpPr>
        <dsp:cNvPr id="0" name=""/>
        <dsp:cNvSpPr/>
      </dsp:nvSpPr>
      <dsp:spPr>
        <a:xfrm>
          <a:off x="1390059" y="3341071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CE8A7-A6A1-48B7-91C0-85E1BDCF6769}">
      <dsp:nvSpPr>
        <dsp:cNvPr id="0" name=""/>
        <dsp:cNvSpPr/>
      </dsp:nvSpPr>
      <dsp:spPr>
        <a:xfrm>
          <a:off x="1494314" y="3353211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3353211"/>
        <a:ext cx="5455983" cy="242808"/>
      </dsp:txXfrm>
    </dsp:sp>
    <dsp:sp modelId="{14427C09-F5BF-4873-A933-5BAED9BF2C26}">
      <dsp:nvSpPr>
        <dsp:cNvPr id="0" name=""/>
        <dsp:cNvSpPr/>
      </dsp:nvSpPr>
      <dsp:spPr>
        <a:xfrm>
          <a:off x="1390059" y="3596020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358CF-B8BD-4559-8656-6638389E87E6}">
      <dsp:nvSpPr>
        <dsp:cNvPr id="0" name=""/>
        <dsp:cNvSpPr/>
      </dsp:nvSpPr>
      <dsp:spPr>
        <a:xfrm>
          <a:off x="1494314" y="3608160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3608160"/>
        <a:ext cx="5455983" cy="242808"/>
      </dsp:txXfrm>
    </dsp:sp>
    <dsp:sp modelId="{8A94B6D9-2CD3-4E0E-B91A-C2E05E3F6A5E}">
      <dsp:nvSpPr>
        <dsp:cNvPr id="0" name=""/>
        <dsp:cNvSpPr/>
      </dsp:nvSpPr>
      <dsp:spPr>
        <a:xfrm>
          <a:off x="1390059" y="3850969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0C848-75CE-4884-9C69-C973FD3258BB}">
      <dsp:nvSpPr>
        <dsp:cNvPr id="0" name=""/>
        <dsp:cNvSpPr/>
      </dsp:nvSpPr>
      <dsp:spPr>
        <a:xfrm>
          <a:off x="1494314" y="3863110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3863110"/>
        <a:ext cx="5455983" cy="242808"/>
      </dsp:txXfrm>
    </dsp:sp>
    <dsp:sp modelId="{C24DAD49-D4F2-41D7-BEB6-389D694C2D2E}">
      <dsp:nvSpPr>
        <dsp:cNvPr id="0" name=""/>
        <dsp:cNvSpPr/>
      </dsp:nvSpPr>
      <dsp:spPr>
        <a:xfrm>
          <a:off x="1390059" y="410591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8404D-E43B-43AE-A967-C3B07BB882FE}">
      <dsp:nvSpPr>
        <dsp:cNvPr id="0" name=""/>
        <dsp:cNvSpPr/>
      </dsp:nvSpPr>
      <dsp:spPr>
        <a:xfrm>
          <a:off x="1494314" y="4118059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4118059"/>
        <a:ext cx="5455983" cy="242808"/>
      </dsp:txXfrm>
    </dsp:sp>
    <dsp:sp modelId="{4C0FE3E6-38EA-4E01-B43F-E7DCBEBA2DCC}">
      <dsp:nvSpPr>
        <dsp:cNvPr id="0" name=""/>
        <dsp:cNvSpPr/>
      </dsp:nvSpPr>
      <dsp:spPr>
        <a:xfrm>
          <a:off x="1390059" y="436086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E9D70-B9ED-4D2B-8D7A-F2EBE09CB15E}">
      <dsp:nvSpPr>
        <dsp:cNvPr id="0" name=""/>
        <dsp:cNvSpPr/>
      </dsp:nvSpPr>
      <dsp:spPr>
        <a:xfrm>
          <a:off x="1494314" y="4373008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4373008"/>
        <a:ext cx="5455983" cy="242808"/>
      </dsp:txXfrm>
    </dsp:sp>
    <dsp:sp modelId="{52D295CE-DD36-4208-8CD7-1293151ACD00}">
      <dsp:nvSpPr>
        <dsp:cNvPr id="0" name=""/>
        <dsp:cNvSpPr/>
      </dsp:nvSpPr>
      <dsp:spPr>
        <a:xfrm>
          <a:off x="1390059" y="4615817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63DA5-2D0A-4F0F-A4DF-DE56C7860ECD}">
      <dsp:nvSpPr>
        <dsp:cNvPr id="0" name=""/>
        <dsp:cNvSpPr/>
      </dsp:nvSpPr>
      <dsp:spPr>
        <a:xfrm rot="5400000">
          <a:off x="380755" y="1327890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33407-EC43-4C97-BC0D-BA0B4B18F3F2}">
      <dsp:nvSpPr>
        <dsp:cNvPr id="0" name=""/>
        <dsp:cNvSpPr/>
      </dsp:nvSpPr>
      <dsp:spPr>
        <a:xfrm>
          <a:off x="190544" y="1894416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190544" y="1894416"/>
        <a:ext cx="1711813" cy="1500505"/>
      </dsp:txXfrm>
    </dsp:sp>
    <dsp:sp modelId="{4F9CB5E6-1028-448D-8713-CE971F501E39}">
      <dsp:nvSpPr>
        <dsp:cNvPr id="0" name=""/>
        <dsp:cNvSpPr/>
      </dsp:nvSpPr>
      <dsp:spPr>
        <a:xfrm>
          <a:off x="1579374" y="1188296"/>
          <a:ext cx="322983" cy="322983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98694-0B40-44CE-85D6-B36354BA8E5F}">
      <dsp:nvSpPr>
        <dsp:cNvPr id="0" name=""/>
        <dsp:cNvSpPr/>
      </dsp:nvSpPr>
      <dsp:spPr>
        <a:xfrm rot="5400000">
          <a:off x="2476349" y="809333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252DD-7D3A-4FA8-BD84-0AB4B745C3F8}">
      <dsp:nvSpPr>
        <dsp:cNvPr id="0" name=""/>
        <dsp:cNvSpPr/>
      </dsp:nvSpPr>
      <dsp:spPr>
        <a:xfrm>
          <a:off x="2286138" y="1375860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 dirty="0"/>
        </a:p>
      </dsp:txBody>
      <dsp:txXfrm>
        <a:off x="2286138" y="1375860"/>
        <a:ext cx="1711813" cy="1500505"/>
      </dsp:txXfrm>
    </dsp:sp>
    <dsp:sp modelId="{26078D7D-545D-48BE-BB42-6A5E0E045E64}">
      <dsp:nvSpPr>
        <dsp:cNvPr id="0" name=""/>
        <dsp:cNvSpPr/>
      </dsp:nvSpPr>
      <dsp:spPr>
        <a:xfrm>
          <a:off x="3674968" y="669740"/>
          <a:ext cx="322983" cy="322983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C8276-C9CF-41AB-8670-4C46472AAC05}">
      <dsp:nvSpPr>
        <dsp:cNvPr id="0" name=""/>
        <dsp:cNvSpPr/>
      </dsp:nvSpPr>
      <dsp:spPr>
        <a:xfrm rot="5400000">
          <a:off x="4571943" y="290776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329D0-1D67-47C2-8A33-31A37D81EAFD}">
      <dsp:nvSpPr>
        <dsp:cNvPr id="0" name=""/>
        <dsp:cNvSpPr/>
      </dsp:nvSpPr>
      <dsp:spPr>
        <a:xfrm>
          <a:off x="4381732" y="857303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381732" y="857303"/>
        <a:ext cx="1711813" cy="150050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63DA5-2D0A-4F0F-A4DF-DE56C7860ECD}">
      <dsp:nvSpPr>
        <dsp:cNvPr id="0" name=""/>
        <dsp:cNvSpPr/>
      </dsp:nvSpPr>
      <dsp:spPr>
        <a:xfrm rot="5400000">
          <a:off x="380755" y="1327890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33407-EC43-4C97-BC0D-BA0B4B18F3F2}">
      <dsp:nvSpPr>
        <dsp:cNvPr id="0" name=""/>
        <dsp:cNvSpPr/>
      </dsp:nvSpPr>
      <dsp:spPr>
        <a:xfrm>
          <a:off x="190544" y="1894416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190544" y="1894416"/>
        <a:ext cx="1711813" cy="1500505"/>
      </dsp:txXfrm>
    </dsp:sp>
    <dsp:sp modelId="{4F9CB5E6-1028-448D-8713-CE971F501E39}">
      <dsp:nvSpPr>
        <dsp:cNvPr id="0" name=""/>
        <dsp:cNvSpPr/>
      </dsp:nvSpPr>
      <dsp:spPr>
        <a:xfrm>
          <a:off x="1579374" y="1188296"/>
          <a:ext cx="322983" cy="322983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98694-0B40-44CE-85D6-B36354BA8E5F}">
      <dsp:nvSpPr>
        <dsp:cNvPr id="0" name=""/>
        <dsp:cNvSpPr/>
      </dsp:nvSpPr>
      <dsp:spPr>
        <a:xfrm rot="5400000">
          <a:off x="2476349" y="809333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252DD-7D3A-4FA8-BD84-0AB4B745C3F8}">
      <dsp:nvSpPr>
        <dsp:cNvPr id="0" name=""/>
        <dsp:cNvSpPr/>
      </dsp:nvSpPr>
      <dsp:spPr>
        <a:xfrm>
          <a:off x="2286138" y="1375860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86138" y="1375860"/>
        <a:ext cx="1711813" cy="1500505"/>
      </dsp:txXfrm>
    </dsp:sp>
    <dsp:sp modelId="{26078D7D-545D-48BE-BB42-6A5E0E045E64}">
      <dsp:nvSpPr>
        <dsp:cNvPr id="0" name=""/>
        <dsp:cNvSpPr/>
      </dsp:nvSpPr>
      <dsp:spPr>
        <a:xfrm>
          <a:off x="3674968" y="669740"/>
          <a:ext cx="322983" cy="322983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C8276-C9CF-41AB-8670-4C46472AAC05}">
      <dsp:nvSpPr>
        <dsp:cNvPr id="0" name=""/>
        <dsp:cNvSpPr/>
      </dsp:nvSpPr>
      <dsp:spPr>
        <a:xfrm rot="5400000">
          <a:off x="4571943" y="290776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329D0-1D67-47C2-8A33-31A37D81EAFD}">
      <dsp:nvSpPr>
        <dsp:cNvPr id="0" name=""/>
        <dsp:cNvSpPr/>
      </dsp:nvSpPr>
      <dsp:spPr>
        <a:xfrm>
          <a:off x="4381732" y="857303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381732" y="857303"/>
        <a:ext cx="1711813" cy="150050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63DA5-2D0A-4F0F-A4DF-DE56C7860ECD}">
      <dsp:nvSpPr>
        <dsp:cNvPr id="0" name=""/>
        <dsp:cNvSpPr/>
      </dsp:nvSpPr>
      <dsp:spPr>
        <a:xfrm rot="5400000">
          <a:off x="380755" y="1327890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33407-EC43-4C97-BC0D-BA0B4B18F3F2}">
      <dsp:nvSpPr>
        <dsp:cNvPr id="0" name=""/>
        <dsp:cNvSpPr/>
      </dsp:nvSpPr>
      <dsp:spPr>
        <a:xfrm>
          <a:off x="190544" y="1894416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190544" y="1894416"/>
        <a:ext cx="1711813" cy="1500505"/>
      </dsp:txXfrm>
    </dsp:sp>
    <dsp:sp modelId="{4F9CB5E6-1028-448D-8713-CE971F501E39}">
      <dsp:nvSpPr>
        <dsp:cNvPr id="0" name=""/>
        <dsp:cNvSpPr/>
      </dsp:nvSpPr>
      <dsp:spPr>
        <a:xfrm>
          <a:off x="1579374" y="1188296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98694-0B40-44CE-85D6-B36354BA8E5F}">
      <dsp:nvSpPr>
        <dsp:cNvPr id="0" name=""/>
        <dsp:cNvSpPr/>
      </dsp:nvSpPr>
      <dsp:spPr>
        <a:xfrm rot="5400000">
          <a:off x="2476349" y="809333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252DD-7D3A-4FA8-BD84-0AB4B745C3F8}">
      <dsp:nvSpPr>
        <dsp:cNvPr id="0" name=""/>
        <dsp:cNvSpPr/>
      </dsp:nvSpPr>
      <dsp:spPr>
        <a:xfrm>
          <a:off x="2286138" y="1375860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2286138" y="1375860"/>
        <a:ext cx="1711813" cy="1500505"/>
      </dsp:txXfrm>
    </dsp:sp>
    <dsp:sp modelId="{26078D7D-545D-48BE-BB42-6A5E0E045E64}">
      <dsp:nvSpPr>
        <dsp:cNvPr id="0" name=""/>
        <dsp:cNvSpPr/>
      </dsp:nvSpPr>
      <dsp:spPr>
        <a:xfrm>
          <a:off x="3674968" y="669740"/>
          <a:ext cx="322983" cy="322983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C8276-C9CF-41AB-8670-4C46472AAC05}">
      <dsp:nvSpPr>
        <dsp:cNvPr id="0" name=""/>
        <dsp:cNvSpPr/>
      </dsp:nvSpPr>
      <dsp:spPr>
        <a:xfrm rot="5400000">
          <a:off x="4571943" y="290776"/>
          <a:ext cx="1139501" cy="1896104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329D0-1D67-47C2-8A33-31A37D81EAFD}">
      <dsp:nvSpPr>
        <dsp:cNvPr id="0" name=""/>
        <dsp:cNvSpPr/>
      </dsp:nvSpPr>
      <dsp:spPr>
        <a:xfrm>
          <a:off x="4381732" y="857303"/>
          <a:ext cx="1711813" cy="150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t" anchorCtr="0">
          <a:noAutofit/>
        </a:bodyPr>
        <a:lstStyle/>
        <a:p>
          <a:pPr lvl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/>
        </a:p>
      </dsp:txBody>
      <dsp:txXfrm>
        <a:off x="4381732" y="857303"/>
        <a:ext cx="1711813" cy="150050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63DA5-2D0A-4F0F-A4DF-DE56C7860ECD}">
      <dsp:nvSpPr>
        <dsp:cNvPr id="0" name=""/>
        <dsp:cNvSpPr/>
      </dsp:nvSpPr>
      <dsp:spPr>
        <a:xfrm rot="5400000">
          <a:off x="189710" y="2068266"/>
          <a:ext cx="560527" cy="93270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33407-EC43-4C97-BC0D-BA0B4B18F3F2}">
      <dsp:nvSpPr>
        <dsp:cNvPr id="0" name=""/>
        <dsp:cNvSpPr/>
      </dsp:nvSpPr>
      <dsp:spPr>
        <a:xfrm>
          <a:off x="96144" y="2346944"/>
          <a:ext cx="842052" cy="738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96144" y="2346944"/>
        <a:ext cx="842052" cy="738108"/>
      </dsp:txXfrm>
    </dsp:sp>
    <dsp:sp modelId="{4F9CB5E6-1028-448D-8713-CE971F501E39}">
      <dsp:nvSpPr>
        <dsp:cNvPr id="0" name=""/>
        <dsp:cNvSpPr/>
      </dsp:nvSpPr>
      <dsp:spPr>
        <a:xfrm>
          <a:off x="779318" y="1999599"/>
          <a:ext cx="158877" cy="158877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98694-0B40-44CE-85D6-B36354BA8E5F}">
      <dsp:nvSpPr>
        <dsp:cNvPr id="0" name=""/>
        <dsp:cNvSpPr/>
      </dsp:nvSpPr>
      <dsp:spPr>
        <a:xfrm rot="5400000">
          <a:off x="1220546" y="1813184"/>
          <a:ext cx="560527" cy="93270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252DD-7D3A-4FA8-BD84-0AB4B745C3F8}">
      <dsp:nvSpPr>
        <dsp:cNvPr id="0" name=""/>
        <dsp:cNvSpPr/>
      </dsp:nvSpPr>
      <dsp:spPr>
        <a:xfrm>
          <a:off x="1126980" y="2091862"/>
          <a:ext cx="842052" cy="738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1126980" y="2091862"/>
        <a:ext cx="842052" cy="738108"/>
      </dsp:txXfrm>
    </dsp:sp>
    <dsp:sp modelId="{26078D7D-545D-48BE-BB42-6A5E0E045E64}">
      <dsp:nvSpPr>
        <dsp:cNvPr id="0" name=""/>
        <dsp:cNvSpPr/>
      </dsp:nvSpPr>
      <dsp:spPr>
        <a:xfrm>
          <a:off x="1810155" y="1744517"/>
          <a:ext cx="158877" cy="158877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C8276-C9CF-41AB-8670-4C46472AAC05}">
      <dsp:nvSpPr>
        <dsp:cNvPr id="0" name=""/>
        <dsp:cNvSpPr/>
      </dsp:nvSpPr>
      <dsp:spPr>
        <a:xfrm rot="5400000">
          <a:off x="2251383" y="1558103"/>
          <a:ext cx="560527" cy="93270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329D0-1D67-47C2-8A33-31A37D81EAFD}">
      <dsp:nvSpPr>
        <dsp:cNvPr id="0" name=""/>
        <dsp:cNvSpPr/>
      </dsp:nvSpPr>
      <dsp:spPr>
        <a:xfrm>
          <a:off x="2157817" y="1836781"/>
          <a:ext cx="842052" cy="738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2157817" y="1836781"/>
        <a:ext cx="842052" cy="738108"/>
      </dsp:txXfrm>
    </dsp:sp>
    <dsp:sp modelId="{E31BE1F4-AD18-400D-AB8A-4E363227BEE1}">
      <dsp:nvSpPr>
        <dsp:cNvPr id="0" name=""/>
        <dsp:cNvSpPr/>
      </dsp:nvSpPr>
      <dsp:spPr>
        <a:xfrm>
          <a:off x="2840991" y="1489436"/>
          <a:ext cx="158877" cy="158877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21602-DA06-410B-82B1-0C8BD43A977B}">
      <dsp:nvSpPr>
        <dsp:cNvPr id="0" name=""/>
        <dsp:cNvSpPr/>
      </dsp:nvSpPr>
      <dsp:spPr>
        <a:xfrm rot="5400000">
          <a:off x="3282219" y="1303021"/>
          <a:ext cx="560527" cy="93270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93394-C3FA-4A7F-A260-ED62454AF852}">
      <dsp:nvSpPr>
        <dsp:cNvPr id="0" name=""/>
        <dsp:cNvSpPr/>
      </dsp:nvSpPr>
      <dsp:spPr>
        <a:xfrm>
          <a:off x="3188653" y="1581699"/>
          <a:ext cx="842052" cy="738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[Text]</a:t>
          </a:r>
        </a:p>
      </dsp:txBody>
      <dsp:txXfrm>
        <a:off x="3188653" y="1581699"/>
        <a:ext cx="842052" cy="738108"/>
      </dsp:txXfrm>
    </dsp:sp>
    <dsp:sp modelId="{36DFE181-A5FD-45F4-B8A1-B62FB90DFF88}">
      <dsp:nvSpPr>
        <dsp:cNvPr id="0" name=""/>
        <dsp:cNvSpPr/>
      </dsp:nvSpPr>
      <dsp:spPr>
        <a:xfrm>
          <a:off x="3871827" y="1234354"/>
          <a:ext cx="158877" cy="158877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CEC1B-753B-474C-9CDB-00F79B930429}">
      <dsp:nvSpPr>
        <dsp:cNvPr id="0" name=""/>
        <dsp:cNvSpPr/>
      </dsp:nvSpPr>
      <dsp:spPr>
        <a:xfrm rot="5400000">
          <a:off x="4313055" y="1047940"/>
          <a:ext cx="560527" cy="93270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A7304-6EF0-4185-BC71-E32650EA3A1A}">
      <dsp:nvSpPr>
        <dsp:cNvPr id="0" name=""/>
        <dsp:cNvSpPr/>
      </dsp:nvSpPr>
      <dsp:spPr>
        <a:xfrm>
          <a:off x="4219489" y="1326618"/>
          <a:ext cx="842052" cy="738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[Text]</a:t>
          </a:r>
        </a:p>
      </dsp:txBody>
      <dsp:txXfrm>
        <a:off x="4219489" y="1326618"/>
        <a:ext cx="842052" cy="738108"/>
      </dsp:txXfrm>
    </dsp:sp>
    <dsp:sp modelId="{49547FC2-4B15-4933-AF65-55BE58680FE3}">
      <dsp:nvSpPr>
        <dsp:cNvPr id="0" name=""/>
        <dsp:cNvSpPr/>
      </dsp:nvSpPr>
      <dsp:spPr>
        <a:xfrm>
          <a:off x="4902664" y="979273"/>
          <a:ext cx="158877" cy="158877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5E87E-D607-4336-823D-E62B52B74F07}">
      <dsp:nvSpPr>
        <dsp:cNvPr id="0" name=""/>
        <dsp:cNvSpPr/>
      </dsp:nvSpPr>
      <dsp:spPr>
        <a:xfrm rot="5400000">
          <a:off x="5343892" y="792858"/>
          <a:ext cx="560527" cy="93270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C6D5A-2451-4412-B97B-E01720FAEFE1}">
      <dsp:nvSpPr>
        <dsp:cNvPr id="0" name=""/>
        <dsp:cNvSpPr/>
      </dsp:nvSpPr>
      <dsp:spPr>
        <a:xfrm>
          <a:off x="5250326" y="1071536"/>
          <a:ext cx="842052" cy="738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[Text]</a:t>
          </a:r>
        </a:p>
      </dsp:txBody>
      <dsp:txXfrm>
        <a:off x="5250326" y="1071536"/>
        <a:ext cx="842052" cy="7381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A4D6A-5969-40F6-B029-99B49BF36C8A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21147"/>
              <a:satOff val="1759"/>
              <a:lumOff val="111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12835" y="3117207"/>
        <a:ext cx="1348197" cy="918226"/>
      </dsp:txXfrm>
    </dsp:sp>
    <dsp:sp modelId="{FE83F7E0-7E83-4A89-B4AE-9401107ED072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31721"/>
              <a:satOff val="2638"/>
              <a:lumOff val="16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4967" y="3117207"/>
        <a:ext cx="1348197" cy="918226"/>
      </dsp:txXfrm>
    </dsp:sp>
    <dsp:sp modelId="{5E62361F-A259-458F-ADEC-56FB7590D1AE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-10574"/>
              <a:satOff val="879"/>
              <a:lumOff val="55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12835" y="28567"/>
        <a:ext cx="1348197" cy="918226"/>
      </dsp:txXfrm>
    </dsp:sp>
    <dsp:sp modelId="{25727469-EF52-402E-B6E5-7B063C00ED75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4967" y="28567"/>
        <a:ext cx="1348197" cy="918226"/>
      </dsp:txXfrm>
    </dsp:sp>
    <dsp:sp modelId="{53CACDAF-A715-433C-B350-5DFE72B1C855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1763056" y="747055"/>
        <a:ext cx="1244304" cy="1244304"/>
      </dsp:txXfrm>
    </dsp:sp>
    <dsp:sp modelId="{8A64130F-65BC-43C3-B243-3CC633D66973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4">
            <a:shade val="80000"/>
            <a:hueOff val="-10574"/>
            <a:satOff val="879"/>
            <a:lumOff val="5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3088640" y="747055"/>
        <a:ext cx="1244304" cy="1244304"/>
      </dsp:txXfrm>
    </dsp:sp>
    <dsp:sp modelId="{67CEBD49-6A6F-4F76-9BA2-9755ECDA9F4E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4">
            <a:shade val="80000"/>
            <a:hueOff val="-21147"/>
            <a:satOff val="1759"/>
            <a:lumOff val="111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3088640" y="2072640"/>
        <a:ext cx="1244304" cy="1244304"/>
      </dsp:txXfrm>
    </dsp:sp>
    <dsp:sp modelId="{4F9AC383-CB94-42B4-98B4-A92A0BFD40A9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4">
            <a:shade val="80000"/>
            <a:hueOff val="-31721"/>
            <a:satOff val="2638"/>
            <a:lumOff val="16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5400000">
        <a:off x="1763056" y="2072640"/>
        <a:ext cx="1244304" cy="1244304"/>
      </dsp:txXfrm>
    </dsp:sp>
    <dsp:sp modelId="{78309CF8-1169-4467-BD1A-F692CF8EE54A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61220-3817-4C75-BD18-610F54DC7A49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A4D6A-5969-40F6-B029-99B49BF36C8A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12835" y="3117207"/>
        <a:ext cx="1348197" cy="918226"/>
      </dsp:txXfrm>
    </dsp:sp>
    <dsp:sp modelId="{FE83F7E0-7E83-4A89-B4AE-9401107ED072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4967" y="3117207"/>
        <a:ext cx="1348197" cy="918226"/>
      </dsp:txXfrm>
    </dsp:sp>
    <dsp:sp modelId="{5E62361F-A259-458F-ADEC-56FB7590D1AE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12835" y="28567"/>
        <a:ext cx="1348197" cy="918226"/>
      </dsp:txXfrm>
    </dsp:sp>
    <dsp:sp modelId="{25727469-EF52-402E-B6E5-7B063C00ED75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4967" y="28567"/>
        <a:ext cx="1348197" cy="918226"/>
      </dsp:txXfrm>
    </dsp:sp>
    <dsp:sp modelId="{53CACDAF-A715-433C-B350-5DFE72B1C855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1763056" y="747055"/>
        <a:ext cx="1244304" cy="1244304"/>
      </dsp:txXfrm>
    </dsp:sp>
    <dsp:sp modelId="{8A64130F-65BC-43C3-B243-3CC633D66973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3088640" y="747055"/>
        <a:ext cx="1244304" cy="1244304"/>
      </dsp:txXfrm>
    </dsp:sp>
    <dsp:sp modelId="{67CEBD49-6A6F-4F76-9BA2-9755ECDA9F4E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3088640" y="2072640"/>
        <a:ext cx="1244304" cy="1244304"/>
      </dsp:txXfrm>
    </dsp:sp>
    <dsp:sp modelId="{4F9AC383-CB94-42B4-98B4-A92A0BFD40A9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5400000">
        <a:off x="1763056" y="2072640"/>
        <a:ext cx="1244304" cy="1244304"/>
      </dsp:txXfrm>
    </dsp:sp>
    <dsp:sp modelId="{78309CF8-1169-4467-BD1A-F692CF8EE54A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61220-3817-4C75-BD18-610F54DC7A49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A4D6A-5969-40F6-B029-99B49BF36C8A}">
      <dsp:nvSpPr>
        <dsp:cNvPr id="0" name=""/>
        <dsp:cNvSpPr/>
      </dsp:nvSpPr>
      <dsp:spPr>
        <a:xfrm>
          <a:off x="3681984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12835" y="3117207"/>
        <a:ext cx="1348197" cy="918226"/>
      </dsp:txXfrm>
    </dsp:sp>
    <dsp:sp modelId="{FE83F7E0-7E83-4A89-B4AE-9401107ED072}">
      <dsp:nvSpPr>
        <dsp:cNvPr id="0" name=""/>
        <dsp:cNvSpPr/>
      </dsp:nvSpPr>
      <dsp:spPr>
        <a:xfrm>
          <a:off x="406400" y="2763519"/>
          <a:ext cx="2007616" cy="130048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4967" y="3117207"/>
        <a:ext cx="1348197" cy="918226"/>
      </dsp:txXfrm>
    </dsp:sp>
    <dsp:sp modelId="{5E62361F-A259-458F-ADEC-56FB7590D1AE}">
      <dsp:nvSpPr>
        <dsp:cNvPr id="0" name=""/>
        <dsp:cNvSpPr/>
      </dsp:nvSpPr>
      <dsp:spPr>
        <a:xfrm>
          <a:off x="3681984" y="0"/>
          <a:ext cx="2007616" cy="130048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</dsp:txBody>
      <dsp:txXfrm>
        <a:off x="4312835" y="28567"/>
        <a:ext cx="1348197" cy="918226"/>
      </dsp:txXfrm>
    </dsp:sp>
    <dsp:sp modelId="{25727469-EF52-402E-B6E5-7B063C00ED75}">
      <dsp:nvSpPr>
        <dsp:cNvPr id="0" name=""/>
        <dsp:cNvSpPr/>
      </dsp:nvSpPr>
      <dsp:spPr>
        <a:xfrm>
          <a:off x="406400" y="0"/>
          <a:ext cx="2007616" cy="1300480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434967" y="28567"/>
        <a:ext cx="1348197" cy="918226"/>
      </dsp:txXfrm>
    </dsp:sp>
    <dsp:sp modelId="{53CACDAF-A715-433C-B350-5DFE72B1C855}">
      <dsp:nvSpPr>
        <dsp:cNvPr id="0" name=""/>
        <dsp:cNvSpPr/>
      </dsp:nvSpPr>
      <dsp:spPr>
        <a:xfrm>
          <a:off x="1247648" y="231647"/>
          <a:ext cx="1759712" cy="175971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1763056" y="747055"/>
        <a:ext cx="1244304" cy="1244304"/>
      </dsp:txXfrm>
    </dsp:sp>
    <dsp:sp modelId="{8A64130F-65BC-43C3-B243-3CC633D66973}">
      <dsp:nvSpPr>
        <dsp:cNvPr id="0" name=""/>
        <dsp:cNvSpPr/>
      </dsp:nvSpPr>
      <dsp:spPr>
        <a:xfrm rot="5400000">
          <a:off x="3088640" y="231647"/>
          <a:ext cx="1759712" cy="175971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3088640" y="747055"/>
        <a:ext cx="1244304" cy="1244304"/>
      </dsp:txXfrm>
    </dsp:sp>
    <dsp:sp modelId="{67CEBD49-6A6F-4F76-9BA2-9755ECDA9F4E}">
      <dsp:nvSpPr>
        <dsp:cNvPr id="0" name=""/>
        <dsp:cNvSpPr/>
      </dsp:nvSpPr>
      <dsp:spPr>
        <a:xfrm rot="10800000">
          <a:off x="3088640" y="2072640"/>
          <a:ext cx="1759712" cy="175971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3088640" y="2072640"/>
        <a:ext cx="1244304" cy="1244304"/>
      </dsp:txXfrm>
    </dsp:sp>
    <dsp:sp modelId="{4F9AC383-CB94-42B4-98B4-A92A0BFD40A9}">
      <dsp:nvSpPr>
        <dsp:cNvPr id="0" name=""/>
        <dsp:cNvSpPr/>
      </dsp:nvSpPr>
      <dsp:spPr>
        <a:xfrm rot="16200000">
          <a:off x="1247648" y="2072640"/>
          <a:ext cx="1759712" cy="1759712"/>
        </a:xfrm>
        <a:prstGeom prst="pieWedg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5400000">
        <a:off x="1763056" y="2072640"/>
        <a:ext cx="1244304" cy="1244304"/>
      </dsp:txXfrm>
    </dsp:sp>
    <dsp:sp modelId="{78309CF8-1169-4467-BD1A-F692CF8EE54A}">
      <dsp:nvSpPr>
        <dsp:cNvPr id="0" name=""/>
        <dsp:cNvSpPr/>
      </dsp:nvSpPr>
      <dsp:spPr>
        <a:xfrm>
          <a:off x="2744216" y="1666240"/>
          <a:ext cx="607568" cy="528320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61220-3817-4C75-BD18-610F54DC7A49}">
      <dsp:nvSpPr>
        <dsp:cNvPr id="0" name=""/>
        <dsp:cNvSpPr/>
      </dsp:nvSpPr>
      <dsp:spPr>
        <a:xfrm rot="10800000">
          <a:off x="2744216" y="1869440"/>
          <a:ext cx="607568" cy="528320"/>
        </a:xfrm>
        <a:prstGeom prst="circular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56745-5542-4DBC-991B-8FACCB4D9A47}">
      <dsp:nvSpPr>
        <dsp:cNvPr id="0" name=""/>
        <dsp:cNvSpPr/>
      </dsp:nvSpPr>
      <dsp:spPr>
        <a:xfrm>
          <a:off x="0" y="2260"/>
          <a:ext cx="69502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1A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F530A-7B8D-4DF8-9D68-74286F405CF2}">
      <dsp:nvSpPr>
        <dsp:cNvPr id="0" name=""/>
        <dsp:cNvSpPr/>
      </dsp:nvSpPr>
      <dsp:spPr>
        <a:xfrm>
          <a:off x="0" y="2260"/>
          <a:ext cx="1390059" cy="1541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kern="1200" dirty="0">
            <a:latin typeface="Tw Cen MT" panose="020B0602020104020603" pitchFamily="34" charset="0"/>
          </a:endParaRPr>
        </a:p>
      </dsp:txBody>
      <dsp:txXfrm>
        <a:off x="0" y="2260"/>
        <a:ext cx="1390059" cy="1541930"/>
      </dsp:txXfrm>
    </dsp:sp>
    <dsp:sp modelId="{14405ADF-6A52-47D4-B877-E7878FAD3CCC}">
      <dsp:nvSpPr>
        <dsp:cNvPr id="0" name=""/>
        <dsp:cNvSpPr/>
      </dsp:nvSpPr>
      <dsp:spPr>
        <a:xfrm>
          <a:off x="1494314" y="14401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14401"/>
        <a:ext cx="5455983" cy="242808"/>
      </dsp:txXfrm>
    </dsp:sp>
    <dsp:sp modelId="{B3C835AA-BD32-417E-BC35-0753D9058438}">
      <dsp:nvSpPr>
        <dsp:cNvPr id="0" name=""/>
        <dsp:cNvSpPr/>
      </dsp:nvSpPr>
      <dsp:spPr>
        <a:xfrm>
          <a:off x="1390059" y="257210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0F895C-C117-4F8C-BB43-4863E9FC150A}">
      <dsp:nvSpPr>
        <dsp:cNvPr id="0" name=""/>
        <dsp:cNvSpPr/>
      </dsp:nvSpPr>
      <dsp:spPr>
        <a:xfrm>
          <a:off x="1494314" y="269350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269350"/>
        <a:ext cx="5455983" cy="242808"/>
      </dsp:txXfrm>
    </dsp:sp>
    <dsp:sp modelId="{4C36B417-D6DE-4C23-AE00-D93AB62E4C07}">
      <dsp:nvSpPr>
        <dsp:cNvPr id="0" name=""/>
        <dsp:cNvSpPr/>
      </dsp:nvSpPr>
      <dsp:spPr>
        <a:xfrm>
          <a:off x="1390059" y="512159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395FA-B01B-4FDF-9E79-D67A47A05FDF}">
      <dsp:nvSpPr>
        <dsp:cNvPr id="0" name=""/>
        <dsp:cNvSpPr/>
      </dsp:nvSpPr>
      <dsp:spPr>
        <a:xfrm>
          <a:off x="1494314" y="524299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524299"/>
        <a:ext cx="5455983" cy="242808"/>
      </dsp:txXfrm>
    </dsp:sp>
    <dsp:sp modelId="{6992FCC6-C770-43AF-9E3E-1803A06694B5}">
      <dsp:nvSpPr>
        <dsp:cNvPr id="0" name=""/>
        <dsp:cNvSpPr/>
      </dsp:nvSpPr>
      <dsp:spPr>
        <a:xfrm>
          <a:off x="1390059" y="76710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6C341-2FB0-43E6-B03D-50241DD5D1C1}">
      <dsp:nvSpPr>
        <dsp:cNvPr id="0" name=""/>
        <dsp:cNvSpPr/>
      </dsp:nvSpPr>
      <dsp:spPr>
        <a:xfrm>
          <a:off x="1494314" y="779249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779249"/>
        <a:ext cx="5455983" cy="242808"/>
      </dsp:txXfrm>
    </dsp:sp>
    <dsp:sp modelId="{FF7DBF8D-E70F-479B-8DAD-71CCBBE7F1E7}">
      <dsp:nvSpPr>
        <dsp:cNvPr id="0" name=""/>
        <dsp:cNvSpPr/>
      </dsp:nvSpPr>
      <dsp:spPr>
        <a:xfrm>
          <a:off x="1390059" y="102205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8E3B2-BE93-451B-B504-6FBF3FEBF782}">
      <dsp:nvSpPr>
        <dsp:cNvPr id="0" name=""/>
        <dsp:cNvSpPr/>
      </dsp:nvSpPr>
      <dsp:spPr>
        <a:xfrm>
          <a:off x="1494314" y="1034198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1034198"/>
        <a:ext cx="5455983" cy="242808"/>
      </dsp:txXfrm>
    </dsp:sp>
    <dsp:sp modelId="{C177F2E7-9593-47B7-9AA5-C81504C7A024}">
      <dsp:nvSpPr>
        <dsp:cNvPr id="0" name=""/>
        <dsp:cNvSpPr/>
      </dsp:nvSpPr>
      <dsp:spPr>
        <a:xfrm>
          <a:off x="1390059" y="1277007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97A06-3443-48A5-89B3-13AEB9636A64}">
      <dsp:nvSpPr>
        <dsp:cNvPr id="0" name=""/>
        <dsp:cNvSpPr/>
      </dsp:nvSpPr>
      <dsp:spPr>
        <a:xfrm>
          <a:off x="1494314" y="1289147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1289147"/>
        <a:ext cx="5455983" cy="242808"/>
      </dsp:txXfrm>
    </dsp:sp>
    <dsp:sp modelId="{5E8AC670-A49D-4D37-820E-11DCA38F1E6D}">
      <dsp:nvSpPr>
        <dsp:cNvPr id="0" name=""/>
        <dsp:cNvSpPr/>
      </dsp:nvSpPr>
      <dsp:spPr>
        <a:xfrm>
          <a:off x="1390059" y="1531956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B42F4-2BF3-45FD-A391-1AC8BEFB4AD6}">
      <dsp:nvSpPr>
        <dsp:cNvPr id="0" name=""/>
        <dsp:cNvSpPr/>
      </dsp:nvSpPr>
      <dsp:spPr>
        <a:xfrm>
          <a:off x="0" y="1544191"/>
          <a:ext cx="69502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1A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E1491-AA94-47A1-980B-B6B837A3333B}">
      <dsp:nvSpPr>
        <dsp:cNvPr id="0" name=""/>
        <dsp:cNvSpPr/>
      </dsp:nvSpPr>
      <dsp:spPr>
        <a:xfrm>
          <a:off x="0" y="1544191"/>
          <a:ext cx="1390059" cy="1541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latin typeface="Tw Cen MT" panose="020B0602020104020603" pitchFamily="34" charset="0"/>
            </a:rPr>
            <a:t>[Text]</a:t>
          </a:r>
        </a:p>
      </dsp:txBody>
      <dsp:txXfrm>
        <a:off x="0" y="1544191"/>
        <a:ext cx="1390059" cy="1541930"/>
      </dsp:txXfrm>
    </dsp:sp>
    <dsp:sp modelId="{7CBF2269-B128-43D0-AC21-2E372D95770E}">
      <dsp:nvSpPr>
        <dsp:cNvPr id="0" name=""/>
        <dsp:cNvSpPr/>
      </dsp:nvSpPr>
      <dsp:spPr>
        <a:xfrm>
          <a:off x="1494314" y="1556331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1556331"/>
        <a:ext cx="5455983" cy="242808"/>
      </dsp:txXfrm>
    </dsp:sp>
    <dsp:sp modelId="{829201BF-6657-43A7-9479-CF70A0076110}">
      <dsp:nvSpPr>
        <dsp:cNvPr id="0" name=""/>
        <dsp:cNvSpPr/>
      </dsp:nvSpPr>
      <dsp:spPr>
        <a:xfrm>
          <a:off x="1390059" y="1799140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880D3-A9AB-4885-ACD4-0C36C8A7C89C}">
      <dsp:nvSpPr>
        <dsp:cNvPr id="0" name=""/>
        <dsp:cNvSpPr/>
      </dsp:nvSpPr>
      <dsp:spPr>
        <a:xfrm>
          <a:off x="1494314" y="1811281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1811281"/>
        <a:ext cx="5455983" cy="242808"/>
      </dsp:txXfrm>
    </dsp:sp>
    <dsp:sp modelId="{1DB5C252-CD3D-4556-9F7E-BFA7EADEADC1}">
      <dsp:nvSpPr>
        <dsp:cNvPr id="0" name=""/>
        <dsp:cNvSpPr/>
      </dsp:nvSpPr>
      <dsp:spPr>
        <a:xfrm>
          <a:off x="1390059" y="2054089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C26C6-4051-4032-9CFF-EC392354617A}">
      <dsp:nvSpPr>
        <dsp:cNvPr id="0" name=""/>
        <dsp:cNvSpPr/>
      </dsp:nvSpPr>
      <dsp:spPr>
        <a:xfrm>
          <a:off x="1494314" y="2066230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2066230"/>
        <a:ext cx="5455983" cy="242808"/>
      </dsp:txXfrm>
    </dsp:sp>
    <dsp:sp modelId="{CD47A4E4-6279-48B7-A38F-001B2C927C9B}">
      <dsp:nvSpPr>
        <dsp:cNvPr id="0" name=""/>
        <dsp:cNvSpPr/>
      </dsp:nvSpPr>
      <dsp:spPr>
        <a:xfrm>
          <a:off x="1390059" y="2309039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D758C-7550-4965-83B2-98D318287071}">
      <dsp:nvSpPr>
        <dsp:cNvPr id="0" name=""/>
        <dsp:cNvSpPr/>
      </dsp:nvSpPr>
      <dsp:spPr>
        <a:xfrm>
          <a:off x="1494314" y="2321179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2321179"/>
        <a:ext cx="5455983" cy="242808"/>
      </dsp:txXfrm>
    </dsp:sp>
    <dsp:sp modelId="{7D25C4A6-2C09-43C4-9C6C-E65DA15D9391}">
      <dsp:nvSpPr>
        <dsp:cNvPr id="0" name=""/>
        <dsp:cNvSpPr/>
      </dsp:nvSpPr>
      <dsp:spPr>
        <a:xfrm>
          <a:off x="1390059" y="256398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B4C64-237C-4791-9D07-966E00E430A1}">
      <dsp:nvSpPr>
        <dsp:cNvPr id="0" name=""/>
        <dsp:cNvSpPr/>
      </dsp:nvSpPr>
      <dsp:spPr>
        <a:xfrm>
          <a:off x="1494314" y="2576128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2576128"/>
        <a:ext cx="5455983" cy="242808"/>
      </dsp:txXfrm>
    </dsp:sp>
    <dsp:sp modelId="{892F9D01-0F29-42A0-A57E-A509AFD6F82B}">
      <dsp:nvSpPr>
        <dsp:cNvPr id="0" name=""/>
        <dsp:cNvSpPr/>
      </dsp:nvSpPr>
      <dsp:spPr>
        <a:xfrm>
          <a:off x="1390059" y="2818937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F4641-8570-4D61-BB61-803E2890CA94}">
      <dsp:nvSpPr>
        <dsp:cNvPr id="0" name=""/>
        <dsp:cNvSpPr/>
      </dsp:nvSpPr>
      <dsp:spPr>
        <a:xfrm>
          <a:off x="1494314" y="2831078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2831078"/>
        <a:ext cx="5455983" cy="242808"/>
      </dsp:txXfrm>
    </dsp:sp>
    <dsp:sp modelId="{5DC7D4CE-BD49-4FD1-BC1F-799CAF5D26AF}">
      <dsp:nvSpPr>
        <dsp:cNvPr id="0" name=""/>
        <dsp:cNvSpPr/>
      </dsp:nvSpPr>
      <dsp:spPr>
        <a:xfrm>
          <a:off x="1390059" y="3073887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7D005F-C713-4642-A602-AED2FF60D07A}">
      <dsp:nvSpPr>
        <dsp:cNvPr id="0" name=""/>
        <dsp:cNvSpPr/>
      </dsp:nvSpPr>
      <dsp:spPr>
        <a:xfrm>
          <a:off x="0" y="3086121"/>
          <a:ext cx="695029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1A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36E9D-17ED-4719-98C4-717A426E9F57}">
      <dsp:nvSpPr>
        <dsp:cNvPr id="0" name=""/>
        <dsp:cNvSpPr/>
      </dsp:nvSpPr>
      <dsp:spPr>
        <a:xfrm>
          <a:off x="0" y="3086121"/>
          <a:ext cx="1390059" cy="1541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>
              <a:latin typeface="Tw Cen MT" panose="020B0602020104020603" pitchFamily="34" charset="0"/>
            </a:rPr>
            <a:t>[Text]</a:t>
          </a:r>
        </a:p>
      </dsp:txBody>
      <dsp:txXfrm>
        <a:off x="0" y="3086121"/>
        <a:ext cx="1390059" cy="1541930"/>
      </dsp:txXfrm>
    </dsp:sp>
    <dsp:sp modelId="{DFA286D0-53AE-49F3-806F-A8E203B77DD1}">
      <dsp:nvSpPr>
        <dsp:cNvPr id="0" name=""/>
        <dsp:cNvSpPr/>
      </dsp:nvSpPr>
      <dsp:spPr>
        <a:xfrm>
          <a:off x="1494314" y="3098262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>
            <a:latin typeface="Tw Cen MT" panose="020B0602020104020603" pitchFamily="34" charset="0"/>
          </a:endParaRPr>
        </a:p>
      </dsp:txBody>
      <dsp:txXfrm>
        <a:off x="1494314" y="3098262"/>
        <a:ext cx="5455983" cy="242808"/>
      </dsp:txXfrm>
    </dsp:sp>
    <dsp:sp modelId="{3E5E619C-4561-4685-BE5D-E78E20680CB7}">
      <dsp:nvSpPr>
        <dsp:cNvPr id="0" name=""/>
        <dsp:cNvSpPr/>
      </dsp:nvSpPr>
      <dsp:spPr>
        <a:xfrm>
          <a:off x="1390059" y="3341071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CE8A7-A6A1-48B7-91C0-85E1BDCF6769}">
      <dsp:nvSpPr>
        <dsp:cNvPr id="0" name=""/>
        <dsp:cNvSpPr/>
      </dsp:nvSpPr>
      <dsp:spPr>
        <a:xfrm>
          <a:off x="1494314" y="3353211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3353211"/>
        <a:ext cx="5455983" cy="242808"/>
      </dsp:txXfrm>
    </dsp:sp>
    <dsp:sp modelId="{14427C09-F5BF-4873-A933-5BAED9BF2C26}">
      <dsp:nvSpPr>
        <dsp:cNvPr id="0" name=""/>
        <dsp:cNvSpPr/>
      </dsp:nvSpPr>
      <dsp:spPr>
        <a:xfrm>
          <a:off x="1390059" y="3596020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358CF-B8BD-4559-8656-6638389E87E6}">
      <dsp:nvSpPr>
        <dsp:cNvPr id="0" name=""/>
        <dsp:cNvSpPr/>
      </dsp:nvSpPr>
      <dsp:spPr>
        <a:xfrm>
          <a:off x="1494314" y="3608160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3608160"/>
        <a:ext cx="5455983" cy="242808"/>
      </dsp:txXfrm>
    </dsp:sp>
    <dsp:sp modelId="{8A94B6D9-2CD3-4E0E-B91A-C2E05E3F6A5E}">
      <dsp:nvSpPr>
        <dsp:cNvPr id="0" name=""/>
        <dsp:cNvSpPr/>
      </dsp:nvSpPr>
      <dsp:spPr>
        <a:xfrm>
          <a:off x="1390059" y="3850969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0C848-75CE-4884-9C69-C973FD3258BB}">
      <dsp:nvSpPr>
        <dsp:cNvPr id="0" name=""/>
        <dsp:cNvSpPr/>
      </dsp:nvSpPr>
      <dsp:spPr>
        <a:xfrm>
          <a:off x="1494314" y="3863110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3863110"/>
        <a:ext cx="5455983" cy="242808"/>
      </dsp:txXfrm>
    </dsp:sp>
    <dsp:sp modelId="{C24DAD49-D4F2-41D7-BEB6-389D694C2D2E}">
      <dsp:nvSpPr>
        <dsp:cNvPr id="0" name=""/>
        <dsp:cNvSpPr/>
      </dsp:nvSpPr>
      <dsp:spPr>
        <a:xfrm>
          <a:off x="1390059" y="410591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8404D-E43B-43AE-A967-C3B07BB882FE}">
      <dsp:nvSpPr>
        <dsp:cNvPr id="0" name=""/>
        <dsp:cNvSpPr/>
      </dsp:nvSpPr>
      <dsp:spPr>
        <a:xfrm>
          <a:off x="1494314" y="4118059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Tw Cen MT" panose="020B0602020104020603" pitchFamily="34" charset="0"/>
            </a:rPr>
            <a:t>[Text]</a:t>
          </a:r>
        </a:p>
      </dsp:txBody>
      <dsp:txXfrm>
        <a:off x="1494314" y="4118059"/>
        <a:ext cx="5455983" cy="242808"/>
      </dsp:txXfrm>
    </dsp:sp>
    <dsp:sp modelId="{4C0FE3E6-38EA-4E01-B43F-E7DCBEBA2DCC}">
      <dsp:nvSpPr>
        <dsp:cNvPr id="0" name=""/>
        <dsp:cNvSpPr/>
      </dsp:nvSpPr>
      <dsp:spPr>
        <a:xfrm>
          <a:off x="1390059" y="4360868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CEDF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E9D70-B9ED-4D2B-8D7A-F2EBE09CB15E}">
      <dsp:nvSpPr>
        <dsp:cNvPr id="0" name=""/>
        <dsp:cNvSpPr/>
      </dsp:nvSpPr>
      <dsp:spPr>
        <a:xfrm>
          <a:off x="1494314" y="4373008"/>
          <a:ext cx="5455983" cy="242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>
              <a:latin typeface="Tw Cen MT" panose="020B0602020104020603" pitchFamily="34" charset="0"/>
            </a:rPr>
            <a:t>[Text]</a:t>
          </a:r>
          <a:endParaRPr lang="en-US" sz="1200" kern="1200" dirty="0">
            <a:latin typeface="Tw Cen MT" panose="020B0602020104020603" pitchFamily="34" charset="0"/>
          </a:endParaRPr>
        </a:p>
      </dsp:txBody>
      <dsp:txXfrm>
        <a:off x="1494314" y="4373008"/>
        <a:ext cx="5455983" cy="242808"/>
      </dsp:txXfrm>
    </dsp:sp>
    <dsp:sp modelId="{52D295CE-DD36-4208-8CD7-1293151ACD00}">
      <dsp:nvSpPr>
        <dsp:cNvPr id="0" name=""/>
        <dsp:cNvSpPr/>
      </dsp:nvSpPr>
      <dsp:spPr>
        <a:xfrm>
          <a:off x="1390059" y="4615817"/>
          <a:ext cx="5560238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86549-67FF-4B6E-832B-B542D8F6E295}">
      <dsp:nvSpPr>
        <dsp:cNvPr id="0" name=""/>
        <dsp:cNvSpPr/>
      </dsp:nvSpPr>
      <dsp:spPr>
        <a:xfrm>
          <a:off x="5213434" y="2401495"/>
          <a:ext cx="155188" cy="679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872"/>
              </a:lnTo>
              <a:lnTo>
                <a:pt x="155188" y="67987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1BD0E-C0DC-4851-9FE6-DF881FC6AB64}">
      <dsp:nvSpPr>
        <dsp:cNvPr id="0" name=""/>
        <dsp:cNvSpPr/>
      </dsp:nvSpPr>
      <dsp:spPr>
        <a:xfrm>
          <a:off x="5058245" y="2401495"/>
          <a:ext cx="155188" cy="679872"/>
        </a:xfrm>
        <a:custGeom>
          <a:avLst/>
          <a:gdLst/>
          <a:ahLst/>
          <a:cxnLst/>
          <a:rect l="0" t="0" r="0" b="0"/>
          <a:pathLst>
            <a:path>
              <a:moveTo>
                <a:pt x="155188" y="0"/>
              </a:moveTo>
              <a:lnTo>
                <a:pt x="155188" y="679872"/>
              </a:lnTo>
              <a:lnTo>
                <a:pt x="0" y="67987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96AFB9-3A2F-4B6C-8AEB-816290643F88}">
      <dsp:nvSpPr>
        <dsp:cNvPr id="0" name=""/>
        <dsp:cNvSpPr/>
      </dsp:nvSpPr>
      <dsp:spPr>
        <a:xfrm>
          <a:off x="3425074" y="1352127"/>
          <a:ext cx="1049368" cy="679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872"/>
              </a:lnTo>
              <a:lnTo>
                <a:pt x="1049368" y="67987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045DB-B108-4C44-8AFC-2DB489602543}">
      <dsp:nvSpPr>
        <dsp:cNvPr id="0" name=""/>
        <dsp:cNvSpPr/>
      </dsp:nvSpPr>
      <dsp:spPr>
        <a:xfrm>
          <a:off x="1636714" y="2401495"/>
          <a:ext cx="155188" cy="679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9872"/>
              </a:lnTo>
              <a:lnTo>
                <a:pt x="155188" y="67987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3EC08-08FB-456B-98AB-77F8C2F5239B}">
      <dsp:nvSpPr>
        <dsp:cNvPr id="0" name=""/>
        <dsp:cNvSpPr/>
      </dsp:nvSpPr>
      <dsp:spPr>
        <a:xfrm>
          <a:off x="1481526" y="2401495"/>
          <a:ext cx="155188" cy="679872"/>
        </a:xfrm>
        <a:custGeom>
          <a:avLst/>
          <a:gdLst/>
          <a:ahLst/>
          <a:cxnLst/>
          <a:rect l="0" t="0" r="0" b="0"/>
          <a:pathLst>
            <a:path>
              <a:moveTo>
                <a:pt x="155188" y="0"/>
              </a:moveTo>
              <a:lnTo>
                <a:pt x="155188" y="679872"/>
              </a:lnTo>
              <a:lnTo>
                <a:pt x="0" y="67987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F2723-6C7A-4771-B381-07D556E23870}">
      <dsp:nvSpPr>
        <dsp:cNvPr id="0" name=""/>
        <dsp:cNvSpPr/>
      </dsp:nvSpPr>
      <dsp:spPr>
        <a:xfrm>
          <a:off x="2375706" y="1352127"/>
          <a:ext cx="1049368" cy="679872"/>
        </a:xfrm>
        <a:custGeom>
          <a:avLst/>
          <a:gdLst/>
          <a:ahLst/>
          <a:cxnLst/>
          <a:rect l="0" t="0" r="0" b="0"/>
          <a:pathLst>
            <a:path>
              <a:moveTo>
                <a:pt x="1049368" y="0"/>
              </a:moveTo>
              <a:lnTo>
                <a:pt x="1049368" y="679872"/>
              </a:lnTo>
              <a:lnTo>
                <a:pt x="0" y="67987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934FAE-E423-4B94-BDDA-2B8E0899AE78}">
      <dsp:nvSpPr>
        <dsp:cNvPr id="0" name=""/>
        <dsp:cNvSpPr/>
      </dsp:nvSpPr>
      <dsp:spPr>
        <a:xfrm>
          <a:off x="2686082" y="613136"/>
          <a:ext cx="1477983" cy="7389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7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Project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Director</a:t>
          </a:r>
        </a:p>
      </dsp:txBody>
      <dsp:txXfrm>
        <a:off x="2686082" y="613136"/>
        <a:ext cx="1477983" cy="738991"/>
      </dsp:txXfrm>
    </dsp:sp>
    <dsp:sp modelId="{1DD3C3EF-6F3E-4DB8-995F-C259A3DF12A9}">
      <dsp:nvSpPr>
        <dsp:cNvPr id="0" name=""/>
        <dsp:cNvSpPr/>
      </dsp:nvSpPr>
      <dsp:spPr>
        <a:xfrm>
          <a:off x="2759982" y="687035"/>
          <a:ext cx="443394" cy="5911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688D97-D105-4985-8524-66FE52E7343A}">
      <dsp:nvSpPr>
        <dsp:cNvPr id="0" name=""/>
        <dsp:cNvSpPr/>
      </dsp:nvSpPr>
      <dsp:spPr>
        <a:xfrm>
          <a:off x="897723" y="1662504"/>
          <a:ext cx="1477983" cy="7389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7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Project Manager 1</a:t>
          </a:r>
        </a:p>
      </dsp:txBody>
      <dsp:txXfrm>
        <a:off x="897723" y="1662504"/>
        <a:ext cx="1477983" cy="738991"/>
      </dsp:txXfrm>
    </dsp:sp>
    <dsp:sp modelId="{156C2DCC-2044-4C2A-98E8-CDF6E6B31402}">
      <dsp:nvSpPr>
        <dsp:cNvPr id="0" name=""/>
        <dsp:cNvSpPr/>
      </dsp:nvSpPr>
      <dsp:spPr>
        <a:xfrm>
          <a:off x="971622" y="1736403"/>
          <a:ext cx="443394" cy="5911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586C0-54EB-45CF-A17E-0C83BCEEEF6C}">
      <dsp:nvSpPr>
        <dsp:cNvPr id="0" name=""/>
        <dsp:cNvSpPr/>
      </dsp:nvSpPr>
      <dsp:spPr>
        <a:xfrm>
          <a:off x="3543" y="2711872"/>
          <a:ext cx="1477983" cy="7389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7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prstClr val="white"/>
              </a:solidFill>
              <a:latin typeface="Tw Cen MT"/>
              <a:ea typeface="+mn-ea"/>
              <a:cs typeface="+mn-cs"/>
            </a:rPr>
            <a:t>Developer 1 </a:t>
          </a:r>
        </a:p>
      </dsp:txBody>
      <dsp:txXfrm>
        <a:off x="3543" y="2711872"/>
        <a:ext cx="1477983" cy="738991"/>
      </dsp:txXfrm>
    </dsp:sp>
    <dsp:sp modelId="{B135B0E7-13D3-4218-B4A1-62D81DB79BD1}">
      <dsp:nvSpPr>
        <dsp:cNvPr id="0" name=""/>
        <dsp:cNvSpPr/>
      </dsp:nvSpPr>
      <dsp:spPr>
        <a:xfrm>
          <a:off x="77442" y="2785771"/>
          <a:ext cx="443394" cy="59119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00E57-0785-4F6C-ABBD-B9B9772E39A6}">
      <dsp:nvSpPr>
        <dsp:cNvPr id="0" name=""/>
        <dsp:cNvSpPr/>
      </dsp:nvSpPr>
      <dsp:spPr>
        <a:xfrm>
          <a:off x="1791903" y="2711872"/>
          <a:ext cx="1477983" cy="7389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7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prstClr val="white"/>
              </a:solidFill>
              <a:latin typeface="Tw Cen MT"/>
              <a:ea typeface="+mn-ea"/>
              <a:cs typeface="+mn-cs"/>
            </a:rPr>
            <a:t>Developer 2 </a:t>
          </a:r>
          <a:endParaRPr lang="en-US" sz="1400" kern="1200" dirty="0"/>
        </a:p>
      </dsp:txBody>
      <dsp:txXfrm>
        <a:off x="1791903" y="2711872"/>
        <a:ext cx="1477983" cy="738991"/>
      </dsp:txXfrm>
    </dsp:sp>
    <dsp:sp modelId="{2ECC3273-D447-4436-B223-72F63E9EB607}">
      <dsp:nvSpPr>
        <dsp:cNvPr id="0" name=""/>
        <dsp:cNvSpPr/>
      </dsp:nvSpPr>
      <dsp:spPr>
        <a:xfrm>
          <a:off x="1865802" y="2785771"/>
          <a:ext cx="443394" cy="59119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F931F-6377-4AC5-94FB-B07E5F8119B1}">
      <dsp:nvSpPr>
        <dsp:cNvPr id="0" name=""/>
        <dsp:cNvSpPr/>
      </dsp:nvSpPr>
      <dsp:spPr>
        <a:xfrm>
          <a:off x="4474442" y="1662504"/>
          <a:ext cx="1477983" cy="7389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7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Project Manager 2 </a:t>
          </a:r>
        </a:p>
      </dsp:txBody>
      <dsp:txXfrm>
        <a:off x="4474442" y="1662504"/>
        <a:ext cx="1477983" cy="738991"/>
      </dsp:txXfrm>
    </dsp:sp>
    <dsp:sp modelId="{6E6E98DD-B971-4D92-AADE-3D11A4DE8BC4}">
      <dsp:nvSpPr>
        <dsp:cNvPr id="0" name=""/>
        <dsp:cNvSpPr/>
      </dsp:nvSpPr>
      <dsp:spPr>
        <a:xfrm>
          <a:off x="4548341" y="1736403"/>
          <a:ext cx="443394" cy="5911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129CB-7725-4F96-8395-9472ACB607D7}">
      <dsp:nvSpPr>
        <dsp:cNvPr id="0" name=""/>
        <dsp:cNvSpPr/>
      </dsp:nvSpPr>
      <dsp:spPr>
        <a:xfrm>
          <a:off x="3580262" y="2711872"/>
          <a:ext cx="1477983" cy="7389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7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Tw Cen MT"/>
              <a:ea typeface="+mn-ea"/>
              <a:cs typeface="+mn-cs"/>
            </a:rPr>
            <a:t>Developer 3</a:t>
          </a:r>
        </a:p>
      </dsp:txBody>
      <dsp:txXfrm>
        <a:off x="3580262" y="2711872"/>
        <a:ext cx="1477983" cy="738991"/>
      </dsp:txXfrm>
    </dsp:sp>
    <dsp:sp modelId="{66FCA6C8-0455-412D-BC85-1B4A5474FB7D}">
      <dsp:nvSpPr>
        <dsp:cNvPr id="0" name=""/>
        <dsp:cNvSpPr/>
      </dsp:nvSpPr>
      <dsp:spPr>
        <a:xfrm>
          <a:off x="3654161" y="2785771"/>
          <a:ext cx="443394" cy="591193"/>
        </a:xfrm>
        <a:prstGeom prst="rect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4A9F6-B426-4D76-8DC3-B395EADF7168}">
      <dsp:nvSpPr>
        <dsp:cNvPr id="0" name=""/>
        <dsp:cNvSpPr/>
      </dsp:nvSpPr>
      <dsp:spPr>
        <a:xfrm>
          <a:off x="5368622" y="2711872"/>
          <a:ext cx="1477983" cy="73899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7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Tw Cen MT"/>
              <a:ea typeface="+mn-ea"/>
              <a:cs typeface="+mn-cs"/>
            </a:rPr>
            <a:t>Developer 4</a:t>
          </a:r>
          <a:endParaRPr lang="en-US" sz="1400" kern="1200" dirty="0"/>
        </a:p>
      </dsp:txBody>
      <dsp:txXfrm>
        <a:off x="5368622" y="2711872"/>
        <a:ext cx="1477983" cy="738991"/>
      </dsp:txXfrm>
    </dsp:sp>
    <dsp:sp modelId="{06841CC1-1E21-4828-BE34-3B410C615C24}">
      <dsp:nvSpPr>
        <dsp:cNvPr id="0" name=""/>
        <dsp:cNvSpPr/>
      </dsp:nvSpPr>
      <dsp:spPr>
        <a:xfrm>
          <a:off x="5442521" y="2785771"/>
          <a:ext cx="443394" cy="59119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52F3E-69BB-479C-85DC-77710E360802}">
      <dsp:nvSpPr>
        <dsp:cNvPr id="0" name=""/>
        <dsp:cNvSpPr/>
      </dsp:nvSpPr>
      <dsp:spPr>
        <a:xfrm>
          <a:off x="3048000" y="960056"/>
          <a:ext cx="2387212" cy="276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03"/>
              </a:lnTo>
              <a:lnTo>
                <a:pt x="2387212" y="138103"/>
              </a:lnTo>
              <a:lnTo>
                <a:pt x="2387212" y="27620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F85B-E9B7-43B3-88A6-DE2D901E64BC}">
      <dsp:nvSpPr>
        <dsp:cNvPr id="0" name=""/>
        <dsp:cNvSpPr/>
      </dsp:nvSpPr>
      <dsp:spPr>
        <a:xfrm>
          <a:off x="3317630" y="1893896"/>
          <a:ext cx="197290" cy="1538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864"/>
              </a:lnTo>
              <a:lnTo>
                <a:pt x="197290" y="153886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34309-181C-486E-846A-CF832BEA9328}">
      <dsp:nvSpPr>
        <dsp:cNvPr id="0" name=""/>
        <dsp:cNvSpPr/>
      </dsp:nvSpPr>
      <dsp:spPr>
        <a:xfrm>
          <a:off x="3317630" y="1893896"/>
          <a:ext cx="197290" cy="605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023"/>
              </a:lnTo>
              <a:lnTo>
                <a:pt x="197290" y="60502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1AB38-35E3-4C20-836E-3E43D4946350}">
      <dsp:nvSpPr>
        <dsp:cNvPr id="0" name=""/>
        <dsp:cNvSpPr/>
      </dsp:nvSpPr>
      <dsp:spPr>
        <a:xfrm>
          <a:off x="3048000" y="960056"/>
          <a:ext cx="795737" cy="276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03"/>
              </a:lnTo>
              <a:lnTo>
                <a:pt x="795737" y="138103"/>
              </a:lnTo>
              <a:lnTo>
                <a:pt x="795737" y="27620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43510-3D13-4922-BAB5-82FEB5338B25}">
      <dsp:nvSpPr>
        <dsp:cNvPr id="0" name=""/>
        <dsp:cNvSpPr/>
      </dsp:nvSpPr>
      <dsp:spPr>
        <a:xfrm>
          <a:off x="1726155" y="1893896"/>
          <a:ext cx="197290" cy="1538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864"/>
              </a:lnTo>
              <a:lnTo>
                <a:pt x="197290" y="153886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4AA49-E205-4942-9D59-FE4DB1AD509B}">
      <dsp:nvSpPr>
        <dsp:cNvPr id="0" name=""/>
        <dsp:cNvSpPr/>
      </dsp:nvSpPr>
      <dsp:spPr>
        <a:xfrm>
          <a:off x="1726155" y="1893896"/>
          <a:ext cx="197290" cy="605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023"/>
              </a:lnTo>
              <a:lnTo>
                <a:pt x="197290" y="60502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ADC2B-2347-477C-B599-12C3AF8FAED0}">
      <dsp:nvSpPr>
        <dsp:cNvPr id="0" name=""/>
        <dsp:cNvSpPr/>
      </dsp:nvSpPr>
      <dsp:spPr>
        <a:xfrm>
          <a:off x="2252262" y="960056"/>
          <a:ext cx="795737" cy="276206"/>
        </a:xfrm>
        <a:custGeom>
          <a:avLst/>
          <a:gdLst/>
          <a:ahLst/>
          <a:cxnLst/>
          <a:rect l="0" t="0" r="0" b="0"/>
          <a:pathLst>
            <a:path>
              <a:moveTo>
                <a:pt x="795737" y="0"/>
              </a:moveTo>
              <a:lnTo>
                <a:pt x="795737" y="138103"/>
              </a:lnTo>
              <a:lnTo>
                <a:pt x="0" y="138103"/>
              </a:lnTo>
              <a:lnTo>
                <a:pt x="0" y="27620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F910D-063E-4C30-9E1A-EAB7A848799E}">
      <dsp:nvSpPr>
        <dsp:cNvPr id="0" name=""/>
        <dsp:cNvSpPr/>
      </dsp:nvSpPr>
      <dsp:spPr>
        <a:xfrm>
          <a:off x="660787" y="960056"/>
          <a:ext cx="2387212" cy="276206"/>
        </a:xfrm>
        <a:custGeom>
          <a:avLst/>
          <a:gdLst/>
          <a:ahLst/>
          <a:cxnLst/>
          <a:rect l="0" t="0" r="0" b="0"/>
          <a:pathLst>
            <a:path>
              <a:moveTo>
                <a:pt x="2387212" y="0"/>
              </a:moveTo>
              <a:lnTo>
                <a:pt x="2387212" y="138103"/>
              </a:lnTo>
              <a:lnTo>
                <a:pt x="0" y="138103"/>
              </a:lnTo>
              <a:lnTo>
                <a:pt x="0" y="27620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B2FB5-14B0-454A-AF54-960F001BC543}">
      <dsp:nvSpPr>
        <dsp:cNvPr id="0" name=""/>
        <dsp:cNvSpPr/>
      </dsp:nvSpPr>
      <dsp:spPr>
        <a:xfrm>
          <a:off x="2390365" y="302421"/>
          <a:ext cx="1315268" cy="6576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CEO</a:t>
          </a:r>
        </a:p>
      </dsp:txBody>
      <dsp:txXfrm>
        <a:off x="2390365" y="302421"/>
        <a:ext cx="1315268" cy="657634"/>
      </dsp:txXfrm>
    </dsp:sp>
    <dsp:sp modelId="{44C0A89C-CAD0-42CD-B91C-8D078DF3DF5A}">
      <dsp:nvSpPr>
        <dsp:cNvPr id="0" name=""/>
        <dsp:cNvSpPr/>
      </dsp:nvSpPr>
      <dsp:spPr>
        <a:xfrm>
          <a:off x="3153" y="1236262"/>
          <a:ext cx="1315268" cy="6576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Head of ,,,,,, </a:t>
          </a:r>
        </a:p>
      </dsp:txBody>
      <dsp:txXfrm>
        <a:off x="3153" y="1236262"/>
        <a:ext cx="1315268" cy="657634"/>
      </dsp:txXfrm>
    </dsp:sp>
    <dsp:sp modelId="{DAB5C849-BE11-4C70-B625-0D4CE2B203F3}">
      <dsp:nvSpPr>
        <dsp:cNvPr id="0" name=""/>
        <dsp:cNvSpPr/>
      </dsp:nvSpPr>
      <dsp:spPr>
        <a:xfrm>
          <a:off x="1594628" y="1236262"/>
          <a:ext cx="1315268" cy="6576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Head of ,,,,</a:t>
          </a:r>
        </a:p>
      </dsp:txBody>
      <dsp:txXfrm>
        <a:off x="1594628" y="1236262"/>
        <a:ext cx="1315268" cy="657634"/>
      </dsp:txXfrm>
    </dsp:sp>
    <dsp:sp modelId="{8CFA6C08-4035-4453-9043-4D7CC440B944}">
      <dsp:nvSpPr>
        <dsp:cNvPr id="0" name=""/>
        <dsp:cNvSpPr/>
      </dsp:nvSpPr>
      <dsp:spPr>
        <a:xfrm>
          <a:off x="1923445" y="2170103"/>
          <a:ext cx="1315268" cy="6576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Manager</a:t>
          </a:r>
        </a:p>
      </dsp:txBody>
      <dsp:txXfrm>
        <a:off x="1923445" y="2170103"/>
        <a:ext cx="1315268" cy="657634"/>
      </dsp:txXfrm>
    </dsp:sp>
    <dsp:sp modelId="{EE4CFA9A-A0FD-4D07-A796-91779E7C0567}">
      <dsp:nvSpPr>
        <dsp:cNvPr id="0" name=""/>
        <dsp:cNvSpPr/>
      </dsp:nvSpPr>
      <dsp:spPr>
        <a:xfrm>
          <a:off x="1923445" y="3103943"/>
          <a:ext cx="1315268" cy="6576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[Text]</a:t>
          </a:r>
        </a:p>
      </dsp:txBody>
      <dsp:txXfrm>
        <a:off x="1923445" y="3103943"/>
        <a:ext cx="1315268" cy="657634"/>
      </dsp:txXfrm>
    </dsp:sp>
    <dsp:sp modelId="{97BE8DA5-4A8B-4E09-B300-D43740E10159}">
      <dsp:nvSpPr>
        <dsp:cNvPr id="0" name=""/>
        <dsp:cNvSpPr/>
      </dsp:nvSpPr>
      <dsp:spPr>
        <a:xfrm>
          <a:off x="3186103" y="1236262"/>
          <a:ext cx="1315268" cy="6576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Head of </a:t>
          </a:r>
        </a:p>
      </dsp:txBody>
      <dsp:txXfrm>
        <a:off x="3186103" y="1236262"/>
        <a:ext cx="1315268" cy="657634"/>
      </dsp:txXfrm>
    </dsp:sp>
    <dsp:sp modelId="{CEA0B0D9-247B-4180-80C4-398A07A44F10}">
      <dsp:nvSpPr>
        <dsp:cNvPr id="0" name=""/>
        <dsp:cNvSpPr/>
      </dsp:nvSpPr>
      <dsp:spPr>
        <a:xfrm>
          <a:off x="3514920" y="2170103"/>
          <a:ext cx="1315268" cy="6576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Manager</a:t>
          </a:r>
        </a:p>
      </dsp:txBody>
      <dsp:txXfrm>
        <a:off x="3514920" y="2170103"/>
        <a:ext cx="1315268" cy="657634"/>
      </dsp:txXfrm>
    </dsp:sp>
    <dsp:sp modelId="{6DE9E33A-28B8-4E29-9FA1-0925FFCAB317}">
      <dsp:nvSpPr>
        <dsp:cNvPr id="0" name=""/>
        <dsp:cNvSpPr/>
      </dsp:nvSpPr>
      <dsp:spPr>
        <a:xfrm>
          <a:off x="3514920" y="3103943"/>
          <a:ext cx="1315268" cy="6576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[Text]</a:t>
          </a:r>
        </a:p>
      </dsp:txBody>
      <dsp:txXfrm>
        <a:off x="3514920" y="3103943"/>
        <a:ext cx="1315268" cy="657634"/>
      </dsp:txXfrm>
    </dsp:sp>
    <dsp:sp modelId="{A7F41265-6B01-47A7-8400-B2E25DE436FA}">
      <dsp:nvSpPr>
        <dsp:cNvPr id="0" name=""/>
        <dsp:cNvSpPr/>
      </dsp:nvSpPr>
      <dsp:spPr>
        <a:xfrm>
          <a:off x="4777578" y="1236262"/>
          <a:ext cx="1315268" cy="65763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Head of ,,,</a:t>
          </a:r>
        </a:p>
      </dsp:txBody>
      <dsp:txXfrm>
        <a:off x="4777578" y="1236262"/>
        <a:ext cx="1315268" cy="6576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52F3E-69BB-479C-85DC-77710E360802}">
      <dsp:nvSpPr>
        <dsp:cNvPr id="0" name=""/>
        <dsp:cNvSpPr/>
      </dsp:nvSpPr>
      <dsp:spPr>
        <a:xfrm>
          <a:off x="3048000" y="960056"/>
          <a:ext cx="2387212" cy="276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03"/>
              </a:lnTo>
              <a:lnTo>
                <a:pt x="2387212" y="138103"/>
              </a:lnTo>
              <a:lnTo>
                <a:pt x="2387212" y="276206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F85B-E9B7-43B3-88A6-DE2D901E64BC}">
      <dsp:nvSpPr>
        <dsp:cNvPr id="0" name=""/>
        <dsp:cNvSpPr/>
      </dsp:nvSpPr>
      <dsp:spPr>
        <a:xfrm>
          <a:off x="3317630" y="1893896"/>
          <a:ext cx="197290" cy="1538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864"/>
              </a:lnTo>
              <a:lnTo>
                <a:pt x="197290" y="1538864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34309-181C-486E-846A-CF832BEA9328}">
      <dsp:nvSpPr>
        <dsp:cNvPr id="0" name=""/>
        <dsp:cNvSpPr/>
      </dsp:nvSpPr>
      <dsp:spPr>
        <a:xfrm>
          <a:off x="3317630" y="1893896"/>
          <a:ext cx="197290" cy="605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023"/>
              </a:lnTo>
              <a:lnTo>
                <a:pt x="197290" y="605023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1AB38-35E3-4C20-836E-3E43D4946350}">
      <dsp:nvSpPr>
        <dsp:cNvPr id="0" name=""/>
        <dsp:cNvSpPr/>
      </dsp:nvSpPr>
      <dsp:spPr>
        <a:xfrm>
          <a:off x="3048000" y="960056"/>
          <a:ext cx="795737" cy="276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03"/>
              </a:lnTo>
              <a:lnTo>
                <a:pt x="795737" y="138103"/>
              </a:lnTo>
              <a:lnTo>
                <a:pt x="795737" y="276206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43510-3D13-4922-BAB5-82FEB5338B25}">
      <dsp:nvSpPr>
        <dsp:cNvPr id="0" name=""/>
        <dsp:cNvSpPr/>
      </dsp:nvSpPr>
      <dsp:spPr>
        <a:xfrm>
          <a:off x="1726155" y="1893896"/>
          <a:ext cx="197290" cy="1538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864"/>
              </a:lnTo>
              <a:lnTo>
                <a:pt x="197290" y="1538864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4AA49-E205-4942-9D59-FE4DB1AD509B}">
      <dsp:nvSpPr>
        <dsp:cNvPr id="0" name=""/>
        <dsp:cNvSpPr/>
      </dsp:nvSpPr>
      <dsp:spPr>
        <a:xfrm>
          <a:off x="1726155" y="1893896"/>
          <a:ext cx="197290" cy="605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023"/>
              </a:lnTo>
              <a:lnTo>
                <a:pt x="197290" y="605023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ADC2B-2347-477C-B599-12C3AF8FAED0}">
      <dsp:nvSpPr>
        <dsp:cNvPr id="0" name=""/>
        <dsp:cNvSpPr/>
      </dsp:nvSpPr>
      <dsp:spPr>
        <a:xfrm>
          <a:off x="2252262" y="960056"/>
          <a:ext cx="795737" cy="276206"/>
        </a:xfrm>
        <a:custGeom>
          <a:avLst/>
          <a:gdLst/>
          <a:ahLst/>
          <a:cxnLst/>
          <a:rect l="0" t="0" r="0" b="0"/>
          <a:pathLst>
            <a:path>
              <a:moveTo>
                <a:pt x="795737" y="0"/>
              </a:moveTo>
              <a:lnTo>
                <a:pt x="795737" y="138103"/>
              </a:lnTo>
              <a:lnTo>
                <a:pt x="0" y="138103"/>
              </a:lnTo>
              <a:lnTo>
                <a:pt x="0" y="276206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F910D-063E-4C30-9E1A-EAB7A848799E}">
      <dsp:nvSpPr>
        <dsp:cNvPr id="0" name=""/>
        <dsp:cNvSpPr/>
      </dsp:nvSpPr>
      <dsp:spPr>
        <a:xfrm>
          <a:off x="660787" y="960056"/>
          <a:ext cx="2387212" cy="276206"/>
        </a:xfrm>
        <a:custGeom>
          <a:avLst/>
          <a:gdLst/>
          <a:ahLst/>
          <a:cxnLst/>
          <a:rect l="0" t="0" r="0" b="0"/>
          <a:pathLst>
            <a:path>
              <a:moveTo>
                <a:pt x="2387212" y="0"/>
              </a:moveTo>
              <a:lnTo>
                <a:pt x="2387212" y="138103"/>
              </a:lnTo>
              <a:lnTo>
                <a:pt x="0" y="138103"/>
              </a:lnTo>
              <a:lnTo>
                <a:pt x="0" y="276206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B2FB5-14B0-454A-AF54-960F001BC543}">
      <dsp:nvSpPr>
        <dsp:cNvPr id="0" name=""/>
        <dsp:cNvSpPr/>
      </dsp:nvSpPr>
      <dsp:spPr>
        <a:xfrm>
          <a:off x="2390365" y="302421"/>
          <a:ext cx="1315268" cy="657634"/>
        </a:xfrm>
        <a:prstGeom prst="rect">
          <a:avLst/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CEO</a:t>
          </a:r>
        </a:p>
      </dsp:txBody>
      <dsp:txXfrm>
        <a:off x="2390365" y="302421"/>
        <a:ext cx="1315268" cy="657634"/>
      </dsp:txXfrm>
    </dsp:sp>
    <dsp:sp modelId="{44C0A89C-CAD0-42CD-B91C-8D078DF3DF5A}">
      <dsp:nvSpPr>
        <dsp:cNvPr id="0" name=""/>
        <dsp:cNvSpPr/>
      </dsp:nvSpPr>
      <dsp:spPr>
        <a:xfrm>
          <a:off x="3153" y="1236262"/>
          <a:ext cx="1315268" cy="657634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Head of ,,,,,, </a:t>
          </a:r>
        </a:p>
      </dsp:txBody>
      <dsp:txXfrm>
        <a:off x="3153" y="1236262"/>
        <a:ext cx="1315268" cy="657634"/>
      </dsp:txXfrm>
    </dsp:sp>
    <dsp:sp modelId="{DAB5C849-BE11-4C70-B625-0D4CE2B203F3}">
      <dsp:nvSpPr>
        <dsp:cNvPr id="0" name=""/>
        <dsp:cNvSpPr/>
      </dsp:nvSpPr>
      <dsp:spPr>
        <a:xfrm>
          <a:off x="1594628" y="1236262"/>
          <a:ext cx="1315268" cy="657634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Head of ,,,,</a:t>
          </a:r>
        </a:p>
      </dsp:txBody>
      <dsp:txXfrm>
        <a:off x="1594628" y="1236262"/>
        <a:ext cx="1315268" cy="657634"/>
      </dsp:txXfrm>
    </dsp:sp>
    <dsp:sp modelId="{8CFA6C08-4035-4453-9043-4D7CC440B944}">
      <dsp:nvSpPr>
        <dsp:cNvPr id="0" name=""/>
        <dsp:cNvSpPr/>
      </dsp:nvSpPr>
      <dsp:spPr>
        <a:xfrm>
          <a:off x="1923445" y="2170103"/>
          <a:ext cx="1315268" cy="657634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Manager</a:t>
          </a:r>
        </a:p>
      </dsp:txBody>
      <dsp:txXfrm>
        <a:off x="1923445" y="2170103"/>
        <a:ext cx="1315268" cy="657634"/>
      </dsp:txXfrm>
    </dsp:sp>
    <dsp:sp modelId="{EE4CFA9A-A0FD-4D07-A796-91779E7C0567}">
      <dsp:nvSpPr>
        <dsp:cNvPr id="0" name=""/>
        <dsp:cNvSpPr/>
      </dsp:nvSpPr>
      <dsp:spPr>
        <a:xfrm>
          <a:off x="1923445" y="3103943"/>
          <a:ext cx="1315268" cy="657634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[Text]</a:t>
          </a:r>
        </a:p>
      </dsp:txBody>
      <dsp:txXfrm>
        <a:off x="1923445" y="3103943"/>
        <a:ext cx="1315268" cy="657634"/>
      </dsp:txXfrm>
    </dsp:sp>
    <dsp:sp modelId="{97BE8DA5-4A8B-4E09-B300-D43740E10159}">
      <dsp:nvSpPr>
        <dsp:cNvPr id="0" name=""/>
        <dsp:cNvSpPr/>
      </dsp:nvSpPr>
      <dsp:spPr>
        <a:xfrm>
          <a:off x="3186103" y="1236262"/>
          <a:ext cx="1315268" cy="657634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Head of </a:t>
          </a:r>
        </a:p>
      </dsp:txBody>
      <dsp:txXfrm>
        <a:off x="3186103" y="1236262"/>
        <a:ext cx="1315268" cy="657634"/>
      </dsp:txXfrm>
    </dsp:sp>
    <dsp:sp modelId="{CEA0B0D9-247B-4180-80C4-398A07A44F10}">
      <dsp:nvSpPr>
        <dsp:cNvPr id="0" name=""/>
        <dsp:cNvSpPr/>
      </dsp:nvSpPr>
      <dsp:spPr>
        <a:xfrm>
          <a:off x="3514920" y="2170103"/>
          <a:ext cx="1315268" cy="657634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Manager</a:t>
          </a:r>
        </a:p>
      </dsp:txBody>
      <dsp:txXfrm>
        <a:off x="3514920" y="2170103"/>
        <a:ext cx="1315268" cy="657634"/>
      </dsp:txXfrm>
    </dsp:sp>
    <dsp:sp modelId="{6DE9E33A-28B8-4E29-9FA1-0925FFCAB317}">
      <dsp:nvSpPr>
        <dsp:cNvPr id="0" name=""/>
        <dsp:cNvSpPr/>
      </dsp:nvSpPr>
      <dsp:spPr>
        <a:xfrm>
          <a:off x="3514920" y="3103943"/>
          <a:ext cx="1315268" cy="657634"/>
        </a:xfrm>
        <a:prstGeom prst="rect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[Text]</a:t>
          </a:r>
        </a:p>
      </dsp:txBody>
      <dsp:txXfrm>
        <a:off x="3514920" y="3103943"/>
        <a:ext cx="1315268" cy="657634"/>
      </dsp:txXfrm>
    </dsp:sp>
    <dsp:sp modelId="{A7F41265-6B01-47A7-8400-B2E25DE436FA}">
      <dsp:nvSpPr>
        <dsp:cNvPr id="0" name=""/>
        <dsp:cNvSpPr/>
      </dsp:nvSpPr>
      <dsp:spPr>
        <a:xfrm>
          <a:off x="4777578" y="1236262"/>
          <a:ext cx="1315268" cy="657634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Head of ,,,</a:t>
          </a:r>
        </a:p>
      </dsp:txBody>
      <dsp:txXfrm>
        <a:off x="4777578" y="1236262"/>
        <a:ext cx="1315268" cy="657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52F3E-69BB-479C-85DC-77710E360802}">
      <dsp:nvSpPr>
        <dsp:cNvPr id="0" name=""/>
        <dsp:cNvSpPr/>
      </dsp:nvSpPr>
      <dsp:spPr>
        <a:xfrm>
          <a:off x="3048000" y="960056"/>
          <a:ext cx="2387212" cy="276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03"/>
              </a:lnTo>
              <a:lnTo>
                <a:pt x="2387212" y="138103"/>
              </a:lnTo>
              <a:lnTo>
                <a:pt x="2387212" y="27620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2F85B-E9B7-43B3-88A6-DE2D901E64BC}">
      <dsp:nvSpPr>
        <dsp:cNvPr id="0" name=""/>
        <dsp:cNvSpPr/>
      </dsp:nvSpPr>
      <dsp:spPr>
        <a:xfrm>
          <a:off x="3317630" y="1893896"/>
          <a:ext cx="197290" cy="1538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864"/>
              </a:lnTo>
              <a:lnTo>
                <a:pt x="197290" y="153886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34309-181C-486E-846A-CF832BEA9328}">
      <dsp:nvSpPr>
        <dsp:cNvPr id="0" name=""/>
        <dsp:cNvSpPr/>
      </dsp:nvSpPr>
      <dsp:spPr>
        <a:xfrm>
          <a:off x="3317630" y="1893896"/>
          <a:ext cx="197290" cy="605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023"/>
              </a:lnTo>
              <a:lnTo>
                <a:pt x="197290" y="60502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1AB38-35E3-4C20-836E-3E43D4946350}">
      <dsp:nvSpPr>
        <dsp:cNvPr id="0" name=""/>
        <dsp:cNvSpPr/>
      </dsp:nvSpPr>
      <dsp:spPr>
        <a:xfrm>
          <a:off x="3048000" y="960056"/>
          <a:ext cx="795737" cy="276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03"/>
              </a:lnTo>
              <a:lnTo>
                <a:pt x="795737" y="138103"/>
              </a:lnTo>
              <a:lnTo>
                <a:pt x="795737" y="27620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43510-3D13-4922-BAB5-82FEB5338B25}">
      <dsp:nvSpPr>
        <dsp:cNvPr id="0" name=""/>
        <dsp:cNvSpPr/>
      </dsp:nvSpPr>
      <dsp:spPr>
        <a:xfrm>
          <a:off x="1726155" y="1893896"/>
          <a:ext cx="197290" cy="15388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8864"/>
              </a:lnTo>
              <a:lnTo>
                <a:pt x="197290" y="153886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4AA49-E205-4942-9D59-FE4DB1AD509B}">
      <dsp:nvSpPr>
        <dsp:cNvPr id="0" name=""/>
        <dsp:cNvSpPr/>
      </dsp:nvSpPr>
      <dsp:spPr>
        <a:xfrm>
          <a:off x="1726155" y="1893896"/>
          <a:ext cx="197290" cy="605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5023"/>
              </a:lnTo>
              <a:lnTo>
                <a:pt x="197290" y="60502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ADC2B-2347-477C-B599-12C3AF8FAED0}">
      <dsp:nvSpPr>
        <dsp:cNvPr id="0" name=""/>
        <dsp:cNvSpPr/>
      </dsp:nvSpPr>
      <dsp:spPr>
        <a:xfrm>
          <a:off x="2252262" y="960056"/>
          <a:ext cx="795737" cy="276206"/>
        </a:xfrm>
        <a:custGeom>
          <a:avLst/>
          <a:gdLst/>
          <a:ahLst/>
          <a:cxnLst/>
          <a:rect l="0" t="0" r="0" b="0"/>
          <a:pathLst>
            <a:path>
              <a:moveTo>
                <a:pt x="795737" y="0"/>
              </a:moveTo>
              <a:lnTo>
                <a:pt x="795737" y="138103"/>
              </a:lnTo>
              <a:lnTo>
                <a:pt x="0" y="138103"/>
              </a:lnTo>
              <a:lnTo>
                <a:pt x="0" y="27620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F910D-063E-4C30-9E1A-EAB7A848799E}">
      <dsp:nvSpPr>
        <dsp:cNvPr id="0" name=""/>
        <dsp:cNvSpPr/>
      </dsp:nvSpPr>
      <dsp:spPr>
        <a:xfrm>
          <a:off x="660787" y="960056"/>
          <a:ext cx="2387212" cy="276206"/>
        </a:xfrm>
        <a:custGeom>
          <a:avLst/>
          <a:gdLst/>
          <a:ahLst/>
          <a:cxnLst/>
          <a:rect l="0" t="0" r="0" b="0"/>
          <a:pathLst>
            <a:path>
              <a:moveTo>
                <a:pt x="2387212" y="0"/>
              </a:moveTo>
              <a:lnTo>
                <a:pt x="2387212" y="138103"/>
              </a:lnTo>
              <a:lnTo>
                <a:pt x="0" y="138103"/>
              </a:lnTo>
              <a:lnTo>
                <a:pt x="0" y="27620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B2FB5-14B0-454A-AF54-960F001BC543}">
      <dsp:nvSpPr>
        <dsp:cNvPr id="0" name=""/>
        <dsp:cNvSpPr/>
      </dsp:nvSpPr>
      <dsp:spPr>
        <a:xfrm>
          <a:off x="2390365" y="302421"/>
          <a:ext cx="1315268" cy="6576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CEO</a:t>
          </a:r>
        </a:p>
      </dsp:txBody>
      <dsp:txXfrm>
        <a:off x="2390365" y="302421"/>
        <a:ext cx="1315268" cy="657634"/>
      </dsp:txXfrm>
    </dsp:sp>
    <dsp:sp modelId="{44C0A89C-CAD0-42CD-B91C-8D078DF3DF5A}">
      <dsp:nvSpPr>
        <dsp:cNvPr id="0" name=""/>
        <dsp:cNvSpPr/>
      </dsp:nvSpPr>
      <dsp:spPr>
        <a:xfrm>
          <a:off x="3153" y="1236262"/>
          <a:ext cx="1315268" cy="6576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Head of ,,,,,, </a:t>
          </a:r>
        </a:p>
      </dsp:txBody>
      <dsp:txXfrm>
        <a:off x="3153" y="1236262"/>
        <a:ext cx="1315268" cy="657634"/>
      </dsp:txXfrm>
    </dsp:sp>
    <dsp:sp modelId="{DAB5C849-BE11-4C70-B625-0D4CE2B203F3}">
      <dsp:nvSpPr>
        <dsp:cNvPr id="0" name=""/>
        <dsp:cNvSpPr/>
      </dsp:nvSpPr>
      <dsp:spPr>
        <a:xfrm>
          <a:off x="1594628" y="1236262"/>
          <a:ext cx="1315268" cy="6576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Head of ,,,,</a:t>
          </a:r>
        </a:p>
      </dsp:txBody>
      <dsp:txXfrm>
        <a:off x="1594628" y="1236262"/>
        <a:ext cx="1315268" cy="657634"/>
      </dsp:txXfrm>
    </dsp:sp>
    <dsp:sp modelId="{8CFA6C08-4035-4453-9043-4D7CC440B944}">
      <dsp:nvSpPr>
        <dsp:cNvPr id="0" name=""/>
        <dsp:cNvSpPr/>
      </dsp:nvSpPr>
      <dsp:spPr>
        <a:xfrm>
          <a:off x="1923445" y="2170103"/>
          <a:ext cx="1315268" cy="6576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Manager</a:t>
          </a:r>
        </a:p>
      </dsp:txBody>
      <dsp:txXfrm>
        <a:off x="1923445" y="2170103"/>
        <a:ext cx="1315268" cy="657634"/>
      </dsp:txXfrm>
    </dsp:sp>
    <dsp:sp modelId="{EE4CFA9A-A0FD-4D07-A796-91779E7C0567}">
      <dsp:nvSpPr>
        <dsp:cNvPr id="0" name=""/>
        <dsp:cNvSpPr/>
      </dsp:nvSpPr>
      <dsp:spPr>
        <a:xfrm>
          <a:off x="1923445" y="3103943"/>
          <a:ext cx="1315268" cy="6576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[Text]</a:t>
          </a:r>
        </a:p>
      </dsp:txBody>
      <dsp:txXfrm>
        <a:off x="1923445" y="3103943"/>
        <a:ext cx="1315268" cy="657634"/>
      </dsp:txXfrm>
    </dsp:sp>
    <dsp:sp modelId="{97BE8DA5-4A8B-4E09-B300-D43740E10159}">
      <dsp:nvSpPr>
        <dsp:cNvPr id="0" name=""/>
        <dsp:cNvSpPr/>
      </dsp:nvSpPr>
      <dsp:spPr>
        <a:xfrm>
          <a:off x="3186103" y="1236262"/>
          <a:ext cx="1315268" cy="6576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Head of </a:t>
          </a:r>
        </a:p>
      </dsp:txBody>
      <dsp:txXfrm>
        <a:off x="3186103" y="1236262"/>
        <a:ext cx="1315268" cy="657634"/>
      </dsp:txXfrm>
    </dsp:sp>
    <dsp:sp modelId="{CEA0B0D9-247B-4180-80C4-398A07A44F10}">
      <dsp:nvSpPr>
        <dsp:cNvPr id="0" name=""/>
        <dsp:cNvSpPr/>
      </dsp:nvSpPr>
      <dsp:spPr>
        <a:xfrm>
          <a:off x="3514920" y="2170103"/>
          <a:ext cx="1315268" cy="6576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Manager</a:t>
          </a:r>
        </a:p>
      </dsp:txBody>
      <dsp:txXfrm>
        <a:off x="3514920" y="2170103"/>
        <a:ext cx="1315268" cy="657634"/>
      </dsp:txXfrm>
    </dsp:sp>
    <dsp:sp modelId="{6DE9E33A-28B8-4E29-9FA1-0925FFCAB317}">
      <dsp:nvSpPr>
        <dsp:cNvPr id="0" name=""/>
        <dsp:cNvSpPr/>
      </dsp:nvSpPr>
      <dsp:spPr>
        <a:xfrm>
          <a:off x="3514920" y="3103943"/>
          <a:ext cx="1315268" cy="65763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[Text]</a:t>
          </a:r>
        </a:p>
      </dsp:txBody>
      <dsp:txXfrm>
        <a:off x="3514920" y="3103943"/>
        <a:ext cx="1315268" cy="657634"/>
      </dsp:txXfrm>
    </dsp:sp>
    <dsp:sp modelId="{A7F41265-6B01-47A7-8400-B2E25DE436FA}">
      <dsp:nvSpPr>
        <dsp:cNvPr id="0" name=""/>
        <dsp:cNvSpPr/>
      </dsp:nvSpPr>
      <dsp:spPr>
        <a:xfrm>
          <a:off x="4777578" y="1236262"/>
          <a:ext cx="1315268" cy="65763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Head of ,,,</a:t>
          </a:r>
        </a:p>
      </dsp:txBody>
      <dsp:txXfrm>
        <a:off x="4777578" y="1236262"/>
        <a:ext cx="1315268" cy="657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00ABF-79DC-4A80-9D97-0872169CDCD3}">
      <dsp:nvSpPr>
        <dsp:cNvPr id="0" name=""/>
        <dsp:cNvSpPr/>
      </dsp:nvSpPr>
      <dsp:spPr>
        <a:xfrm>
          <a:off x="2768812" y="0"/>
          <a:ext cx="2135051" cy="213537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31DC4-6BA3-45A6-9FB1-3611A26665A1}">
      <dsp:nvSpPr>
        <dsp:cNvPr id="0" name=""/>
        <dsp:cNvSpPr/>
      </dsp:nvSpPr>
      <dsp:spPr>
        <a:xfrm>
          <a:off x="3240728" y="770935"/>
          <a:ext cx="1186407" cy="593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100" kern="1200"/>
        </a:p>
      </dsp:txBody>
      <dsp:txXfrm>
        <a:off x="3240728" y="770935"/>
        <a:ext cx="1186407" cy="593061"/>
      </dsp:txXfrm>
    </dsp:sp>
    <dsp:sp modelId="{B1157B92-7291-4353-963D-CF76AE9AAAED}">
      <dsp:nvSpPr>
        <dsp:cNvPr id="0" name=""/>
        <dsp:cNvSpPr/>
      </dsp:nvSpPr>
      <dsp:spPr>
        <a:xfrm>
          <a:off x="2175808" y="1226932"/>
          <a:ext cx="2135051" cy="213537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F5ABC-5B3D-4675-AF71-9C95AEA1D7FB}">
      <dsp:nvSpPr>
        <dsp:cNvPr id="0" name=""/>
        <dsp:cNvSpPr/>
      </dsp:nvSpPr>
      <dsp:spPr>
        <a:xfrm>
          <a:off x="2650131" y="2004965"/>
          <a:ext cx="1186407" cy="593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100" kern="1200"/>
        </a:p>
      </dsp:txBody>
      <dsp:txXfrm>
        <a:off x="2650131" y="2004965"/>
        <a:ext cx="1186407" cy="593061"/>
      </dsp:txXfrm>
    </dsp:sp>
    <dsp:sp modelId="{27E9033A-6EF3-4699-9B25-08665DA056ED}">
      <dsp:nvSpPr>
        <dsp:cNvPr id="0" name=""/>
        <dsp:cNvSpPr/>
      </dsp:nvSpPr>
      <dsp:spPr>
        <a:xfrm>
          <a:off x="2920771" y="2600688"/>
          <a:ext cx="1834340" cy="183507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C6E25-3B3E-4BBA-A040-39E8A9A6C65F}">
      <dsp:nvSpPr>
        <dsp:cNvPr id="0" name=""/>
        <dsp:cNvSpPr/>
      </dsp:nvSpPr>
      <dsp:spPr>
        <a:xfrm>
          <a:off x="3243535" y="3240769"/>
          <a:ext cx="1186407" cy="593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100" kern="1200"/>
        </a:p>
      </dsp:txBody>
      <dsp:txXfrm>
        <a:off x="3243535" y="3240769"/>
        <a:ext cx="1186407" cy="5930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00ABF-79DC-4A80-9D97-0872169CDCD3}">
      <dsp:nvSpPr>
        <dsp:cNvPr id="0" name=""/>
        <dsp:cNvSpPr/>
      </dsp:nvSpPr>
      <dsp:spPr>
        <a:xfrm>
          <a:off x="2768812" y="0"/>
          <a:ext cx="2135051" cy="213537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31DC4-6BA3-45A6-9FB1-3611A26665A1}">
      <dsp:nvSpPr>
        <dsp:cNvPr id="0" name=""/>
        <dsp:cNvSpPr/>
      </dsp:nvSpPr>
      <dsp:spPr>
        <a:xfrm>
          <a:off x="3240728" y="770935"/>
          <a:ext cx="1186407" cy="593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100" kern="1200"/>
        </a:p>
      </dsp:txBody>
      <dsp:txXfrm>
        <a:off x="3240728" y="770935"/>
        <a:ext cx="1186407" cy="593061"/>
      </dsp:txXfrm>
    </dsp:sp>
    <dsp:sp modelId="{B1157B92-7291-4353-963D-CF76AE9AAAED}">
      <dsp:nvSpPr>
        <dsp:cNvPr id="0" name=""/>
        <dsp:cNvSpPr/>
      </dsp:nvSpPr>
      <dsp:spPr>
        <a:xfrm>
          <a:off x="2175808" y="1226932"/>
          <a:ext cx="2135051" cy="213537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F5ABC-5B3D-4675-AF71-9C95AEA1D7FB}">
      <dsp:nvSpPr>
        <dsp:cNvPr id="0" name=""/>
        <dsp:cNvSpPr/>
      </dsp:nvSpPr>
      <dsp:spPr>
        <a:xfrm>
          <a:off x="2650131" y="2004965"/>
          <a:ext cx="1186407" cy="593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100" kern="1200"/>
        </a:p>
      </dsp:txBody>
      <dsp:txXfrm>
        <a:off x="2650131" y="2004965"/>
        <a:ext cx="1186407" cy="593061"/>
      </dsp:txXfrm>
    </dsp:sp>
    <dsp:sp modelId="{27E9033A-6EF3-4699-9B25-08665DA056ED}">
      <dsp:nvSpPr>
        <dsp:cNvPr id="0" name=""/>
        <dsp:cNvSpPr/>
      </dsp:nvSpPr>
      <dsp:spPr>
        <a:xfrm>
          <a:off x="2920771" y="2600688"/>
          <a:ext cx="1834340" cy="183507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C6E25-3B3E-4BBA-A040-39E8A9A6C65F}">
      <dsp:nvSpPr>
        <dsp:cNvPr id="0" name=""/>
        <dsp:cNvSpPr/>
      </dsp:nvSpPr>
      <dsp:spPr>
        <a:xfrm>
          <a:off x="3243535" y="3240769"/>
          <a:ext cx="1186407" cy="5930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100" kern="1200"/>
        </a:p>
      </dsp:txBody>
      <dsp:txXfrm>
        <a:off x="3243535" y="3240769"/>
        <a:ext cx="1186407" cy="5930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00ABF-79DC-4A80-9D97-0872169CDCD3}">
      <dsp:nvSpPr>
        <dsp:cNvPr id="0" name=""/>
        <dsp:cNvSpPr/>
      </dsp:nvSpPr>
      <dsp:spPr>
        <a:xfrm>
          <a:off x="3584873" y="0"/>
          <a:ext cx="1189701" cy="118980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31DC4-6BA3-45A6-9FB1-3611A26665A1}">
      <dsp:nvSpPr>
        <dsp:cNvPr id="0" name=""/>
        <dsp:cNvSpPr/>
      </dsp:nvSpPr>
      <dsp:spPr>
        <a:xfrm>
          <a:off x="3847540" y="430809"/>
          <a:ext cx="663921" cy="331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847540" y="430809"/>
        <a:ext cx="663921" cy="331832"/>
      </dsp:txXfrm>
    </dsp:sp>
    <dsp:sp modelId="{B1157B92-7291-4353-963D-CF76AE9AAAED}">
      <dsp:nvSpPr>
        <dsp:cNvPr id="0" name=""/>
        <dsp:cNvSpPr/>
      </dsp:nvSpPr>
      <dsp:spPr>
        <a:xfrm>
          <a:off x="3254363" y="683461"/>
          <a:ext cx="1189701" cy="118980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F5ABC-5B3D-4675-AF71-9C95AEA1D7FB}">
      <dsp:nvSpPr>
        <dsp:cNvPr id="0" name=""/>
        <dsp:cNvSpPr/>
      </dsp:nvSpPr>
      <dsp:spPr>
        <a:xfrm>
          <a:off x="3515691" y="1115833"/>
          <a:ext cx="663921" cy="331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515691" y="1115833"/>
        <a:ext cx="663921" cy="331832"/>
      </dsp:txXfrm>
    </dsp:sp>
    <dsp:sp modelId="{27E9033A-6EF3-4699-9B25-08665DA056ED}">
      <dsp:nvSpPr>
        <dsp:cNvPr id="0" name=""/>
        <dsp:cNvSpPr/>
      </dsp:nvSpPr>
      <dsp:spPr>
        <a:xfrm>
          <a:off x="3584873" y="1370048"/>
          <a:ext cx="1189701" cy="118980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C6E25-3B3E-4BBA-A040-39E8A9A6C65F}">
      <dsp:nvSpPr>
        <dsp:cNvPr id="0" name=""/>
        <dsp:cNvSpPr/>
      </dsp:nvSpPr>
      <dsp:spPr>
        <a:xfrm>
          <a:off x="3847540" y="1800857"/>
          <a:ext cx="663921" cy="331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847540" y="1800857"/>
        <a:ext cx="663921" cy="331832"/>
      </dsp:txXfrm>
    </dsp:sp>
    <dsp:sp modelId="{D14C34BD-5978-4F61-886D-8E12EFBBA33A}">
      <dsp:nvSpPr>
        <dsp:cNvPr id="0" name=""/>
        <dsp:cNvSpPr/>
      </dsp:nvSpPr>
      <dsp:spPr>
        <a:xfrm>
          <a:off x="3254363" y="2055072"/>
          <a:ext cx="1189701" cy="118980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46820-F422-4D95-8910-6B78DC8873C4}">
      <dsp:nvSpPr>
        <dsp:cNvPr id="0" name=""/>
        <dsp:cNvSpPr/>
      </dsp:nvSpPr>
      <dsp:spPr>
        <a:xfrm>
          <a:off x="3515691" y="2485881"/>
          <a:ext cx="663921" cy="331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[Text]</a:t>
          </a:r>
        </a:p>
      </dsp:txBody>
      <dsp:txXfrm>
        <a:off x="3515691" y="2485881"/>
        <a:ext cx="663921" cy="331832"/>
      </dsp:txXfrm>
    </dsp:sp>
    <dsp:sp modelId="{ECF040CE-96D3-4FCF-8656-01B69AEFA254}">
      <dsp:nvSpPr>
        <dsp:cNvPr id="0" name=""/>
        <dsp:cNvSpPr/>
      </dsp:nvSpPr>
      <dsp:spPr>
        <a:xfrm>
          <a:off x="3584873" y="2739054"/>
          <a:ext cx="1189701" cy="118980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06721-3C87-43F9-A790-217C0D7B3C8E}">
      <dsp:nvSpPr>
        <dsp:cNvPr id="0" name=""/>
        <dsp:cNvSpPr/>
      </dsp:nvSpPr>
      <dsp:spPr>
        <a:xfrm>
          <a:off x="3847540" y="3169863"/>
          <a:ext cx="663921" cy="331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[Text]</a:t>
          </a:r>
        </a:p>
      </dsp:txBody>
      <dsp:txXfrm>
        <a:off x="3847540" y="3169863"/>
        <a:ext cx="663921" cy="331832"/>
      </dsp:txXfrm>
    </dsp:sp>
    <dsp:sp modelId="{874743F0-3217-48CF-AB27-A513A20FFB8F}">
      <dsp:nvSpPr>
        <dsp:cNvPr id="0" name=""/>
        <dsp:cNvSpPr/>
      </dsp:nvSpPr>
      <dsp:spPr>
        <a:xfrm>
          <a:off x="3254363" y="3424078"/>
          <a:ext cx="1189701" cy="118980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A70129-7580-477F-BB1F-F063CEA5D5BE}">
      <dsp:nvSpPr>
        <dsp:cNvPr id="0" name=""/>
        <dsp:cNvSpPr/>
      </dsp:nvSpPr>
      <dsp:spPr>
        <a:xfrm>
          <a:off x="3515691" y="3854887"/>
          <a:ext cx="663921" cy="331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[Text]</a:t>
          </a:r>
        </a:p>
      </dsp:txBody>
      <dsp:txXfrm>
        <a:off x="3515691" y="3854887"/>
        <a:ext cx="663921" cy="331832"/>
      </dsp:txXfrm>
    </dsp:sp>
    <dsp:sp modelId="{F0BB081C-9792-4A88-836C-EF7E7786FEEB}">
      <dsp:nvSpPr>
        <dsp:cNvPr id="0" name=""/>
        <dsp:cNvSpPr/>
      </dsp:nvSpPr>
      <dsp:spPr>
        <a:xfrm>
          <a:off x="3669453" y="4186720"/>
          <a:ext cx="1022103" cy="102258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198F9-0898-4A72-BB4D-B9A29F25E938}">
      <dsp:nvSpPr>
        <dsp:cNvPr id="0" name=""/>
        <dsp:cNvSpPr/>
      </dsp:nvSpPr>
      <dsp:spPr>
        <a:xfrm>
          <a:off x="3847540" y="4539911"/>
          <a:ext cx="663921" cy="331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[Text]</a:t>
          </a:r>
        </a:p>
      </dsp:txBody>
      <dsp:txXfrm>
        <a:off x="3847540" y="4539911"/>
        <a:ext cx="663921" cy="331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FABEF-F633-45C1-8374-5104116FD787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C5A0B-E56E-417D-A60C-3742A1557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04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EA810-AE60-4345-8ED1-003C99C244AD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AC1AE-C9B4-479C-AB11-2637A3793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38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diam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15950" b="4030"/>
          <a:stretch/>
        </p:blipFill>
        <p:spPr>
          <a:xfrm>
            <a:off x="4196515" y="-19318"/>
            <a:ext cx="4963527" cy="68773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6252" y="3400925"/>
            <a:ext cx="5180595" cy="613207"/>
          </a:xfrm>
          <a:prstGeom prst="rect">
            <a:avLst/>
          </a:prstGeom>
        </p:spPr>
        <p:txBody>
          <a:bodyPr anchor="b" anchorCtr="1"/>
          <a:lstStyle>
            <a:lvl1pPr>
              <a:defRPr sz="3300" cap="small" baseline="0">
                <a:solidFill>
                  <a:srgbClr val="00242E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96252" y="4108786"/>
            <a:ext cx="5180595" cy="543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et modifiez le sous-titre ou supprimer le masque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sp>
        <p:nvSpPr>
          <p:cNvPr id="9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691725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103725" y="1433949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8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7129307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8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9547" y="1392402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99547" y="2554456"/>
            <a:ext cx="3008313" cy="32314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small" baseline="0">
                <a:solidFill>
                  <a:srgbClr val="002060"/>
                </a:solidFill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Rectangle 5"/>
          <p:cNvSpPr/>
          <p:nvPr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43486" y="1392403"/>
            <a:ext cx="4173595" cy="4393544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4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0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18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4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4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79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4012" y="5037083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latin typeface="Tw Cen MT" panose="020B06020201040206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004012" y="849258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04012" y="5603821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725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141328" y="200185"/>
            <a:ext cx="6826460" cy="605475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4320"/>
              </a:lnSpc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endParaRPr lang="fr-FR" dirty="0"/>
          </a:p>
        </p:txBody>
      </p:sp>
      <p:sp>
        <p:nvSpPr>
          <p:cNvPr id="9" name="Rectangle 8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9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39410" y="224082"/>
            <a:ext cx="7079537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lang="fr-FR" sz="3600" b="0" kern="1200" cap="small" baseline="0" dirty="0">
                <a:solidFill>
                  <a:srgbClr val="00B1A5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7151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697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691725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103725" y="1433949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0795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title" hasCustomPrompt="1"/>
          </p:nvPr>
        </p:nvSpPr>
        <p:spPr>
          <a:xfrm>
            <a:off x="121725" y="200184"/>
            <a:ext cx="777240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6355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99547" y="1392402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99547" y="2554456"/>
            <a:ext cx="3008313" cy="32314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small" baseline="0">
                <a:solidFill>
                  <a:srgbClr val="002060"/>
                </a:solidFill>
                <a:latin typeface="Tw Cen MT" panose="020B0602020104020603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85725" y="15748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43486" y="1392403"/>
            <a:ext cx="4173595" cy="4393544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4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0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18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4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4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9303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C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4168" y="3400925"/>
            <a:ext cx="5180595" cy="613207"/>
          </a:xfrm>
          <a:prstGeom prst="rect">
            <a:avLst/>
          </a:prstGeom>
        </p:spPr>
        <p:txBody>
          <a:bodyPr anchor="b" anchorCtr="1"/>
          <a:lstStyle>
            <a:lvl1pPr>
              <a:defRPr sz="3300" cap="small" baseline="0">
                <a:solidFill>
                  <a:srgbClr val="00242E"/>
                </a:solidFill>
                <a:latin typeface="Tw Cen MT" panose="020B06020201040206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4168" y="4108786"/>
            <a:ext cx="5180595" cy="543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et modifiez le sous-titre ou supprimer le masque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sp>
        <p:nvSpPr>
          <p:cNvPr id="9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209552" y="229390"/>
            <a:ext cx="2822037" cy="13680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14" name="Image 1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15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94325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173412" y="200185"/>
            <a:ext cx="6826460" cy="605475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ts val="4320"/>
              </a:lnSpc>
              <a:defRPr sz="3600" b="0" cap="small" baseline="0">
                <a:solidFill>
                  <a:srgbClr val="00B1A5"/>
                </a:solidFill>
                <a:latin typeface="Tw Cen MT" panose="020B0602020104020603" pitchFamily="34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88922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1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83788" y="224082"/>
            <a:ext cx="7015370" cy="605475"/>
          </a:xfrm>
          <a:prstGeom prst="rect">
            <a:avLst/>
          </a:prstGeom>
        </p:spPr>
        <p:txBody>
          <a:bodyPr anchor="ctr" anchorCtr="0"/>
          <a:lstStyle>
            <a:lvl1pPr algn="l">
              <a:defRPr lang="fr-FR" sz="3600" b="0" kern="1200" cap="small" baseline="0" dirty="0">
                <a:solidFill>
                  <a:srgbClr val="00B1A5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173412" y="1600203"/>
            <a:ext cx="7394036" cy="4721085"/>
          </a:xfrm>
          <a:prstGeom prst="rect">
            <a:avLst/>
          </a:prstGeom>
        </p:spPr>
        <p:txBody>
          <a:bodyPr/>
          <a:lstStyle>
            <a:lvl1pPr algn="just">
              <a:buClr>
                <a:srgbClr val="002060"/>
              </a:buClr>
              <a:defRPr sz="2800">
                <a:latin typeface="Tw Cen MT" panose="020B0602020104020603" pitchFamily="34" charset="0"/>
              </a:defRPr>
            </a:lvl1pPr>
            <a:lvl2pPr marL="557213" indent="-214313" algn="just">
              <a:buClr>
                <a:srgbClr val="00B1A5"/>
              </a:buClr>
              <a:buFont typeface="Arial" panose="020B0604020202020204" pitchFamily="34" charset="0"/>
              <a:buChar char="•"/>
              <a:defRPr sz="2400">
                <a:latin typeface="Tw Cen MT" panose="020B0602020104020603" pitchFamily="34" charset="0"/>
              </a:defRPr>
            </a:lvl2pPr>
            <a:lvl3pPr algn="just">
              <a:buClr>
                <a:srgbClr val="FF6B00"/>
              </a:buClr>
              <a:defRPr sz="2000">
                <a:latin typeface="Tw Cen MT" panose="020B0602020104020603" pitchFamily="34" charset="0"/>
              </a:defRPr>
            </a:lvl3pPr>
            <a:lvl4pPr algn="just">
              <a:buClr>
                <a:srgbClr val="C2B7AD"/>
              </a:buClr>
              <a:defRPr sz="1600">
                <a:latin typeface="Tw Cen MT" panose="020B0602020104020603" pitchFamily="34" charset="0"/>
              </a:defRPr>
            </a:lvl4pPr>
            <a:lvl5pPr algn="just">
              <a:buClr>
                <a:srgbClr val="5C92AB"/>
              </a:buClr>
              <a:defRPr sz="1600">
                <a:latin typeface="Tw Cen MT" panose="020B06020201040206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 flipH="1">
            <a:off x="85725" y="112819"/>
            <a:ext cx="36000" cy="82800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79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99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31722" y="-19414"/>
            <a:ext cx="4332014" cy="6858001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</p:spTree>
    <p:extLst>
      <p:ext uri="{BB962C8B-B14F-4D97-AF65-F5344CB8AC3E}">
        <p14:creationId xmlns:p14="http://schemas.microsoft.com/office/powerpoint/2010/main" val="281142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_pi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1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r="15950" b="4030"/>
          <a:stretch/>
        </p:blipFill>
        <p:spPr>
          <a:xfrm>
            <a:off x="4180473" y="-6588"/>
            <a:ext cx="4963527" cy="6877318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tx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8253" y="203449"/>
            <a:ext cx="1396270" cy="598946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  <p:sp>
        <p:nvSpPr>
          <p:cNvPr id="41" name="Rectangle 11"/>
          <p:cNvSpPr/>
          <p:nvPr userDrawn="1"/>
        </p:nvSpPr>
        <p:spPr>
          <a:xfrm>
            <a:off x="4107281" y="-19318"/>
            <a:ext cx="2586961" cy="6877318"/>
          </a:xfrm>
          <a:custGeom>
            <a:avLst/>
            <a:gdLst>
              <a:gd name="connsiteX0" fmla="*/ 0 w 353315"/>
              <a:gd name="connsiteY0" fmla="*/ 0 h 6508786"/>
              <a:gd name="connsiteX1" fmla="*/ 353315 w 353315"/>
              <a:gd name="connsiteY1" fmla="*/ 0 h 6508786"/>
              <a:gd name="connsiteX2" fmla="*/ 353315 w 353315"/>
              <a:gd name="connsiteY2" fmla="*/ 6508786 h 6508786"/>
              <a:gd name="connsiteX3" fmla="*/ 0 w 353315"/>
              <a:gd name="connsiteY3" fmla="*/ 6508786 h 6508786"/>
              <a:gd name="connsiteX4" fmla="*/ 0 w 353315"/>
              <a:gd name="connsiteY4" fmla="*/ 0 h 6508786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0 w 2844266"/>
              <a:gd name="connsiteY3" fmla="*/ 6508786 h 6871393"/>
              <a:gd name="connsiteX4" fmla="*/ 0 w 2844266"/>
              <a:gd name="connsiteY4" fmla="*/ 0 h 6871393"/>
              <a:gd name="connsiteX0" fmla="*/ 0 w 2844266"/>
              <a:gd name="connsiteY0" fmla="*/ 0 h 6918689"/>
              <a:gd name="connsiteX1" fmla="*/ 353315 w 2844266"/>
              <a:gd name="connsiteY1" fmla="*/ 0 h 6918689"/>
              <a:gd name="connsiteX2" fmla="*/ 2844266 w 2844266"/>
              <a:gd name="connsiteY2" fmla="*/ 6871393 h 6918689"/>
              <a:gd name="connsiteX3" fmla="*/ 2554014 w 2844266"/>
              <a:gd name="connsiteY3" fmla="*/ 6918689 h 6918689"/>
              <a:gd name="connsiteX4" fmla="*/ 0 w 2844266"/>
              <a:gd name="connsiteY4" fmla="*/ 0 h 6918689"/>
              <a:gd name="connsiteX0" fmla="*/ 0 w 2844266"/>
              <a:gd name="connsiteY0" fmla="*/ 0 h 6871393"/>
              <a:gd name="connsiteX1" fmla="*/ 353315 w 2844266"/>
              <a:gd name="connsiteY1" fmla="*/ 0 h 6871393"/>
              <a:gd name="connsiteX2" fmla="*/ 2844266 w 2844266"/>
              <a:gd name="connsiteY2" fmla="*/ 6871393 h 6871393"/>
              <a:gd name="connsiteX3" fmla="*/ 2554014 w 2844266"/>
              <a:gd name="connsiteY3" fmla="*/ 6867483 h 6871393"/>
              <a:gd name="connsiteX4" fmla="*/ 0 w 2844266"/>
              <a:gd name="connsiteY4" fmla="*/ 0 h 6871393"/>
              <a:gd name="connsiteX0" fmla="*/ 0 w 4071914"/>
              <a:gd name="connsiteY0" fmla="*/ 0 h 6903540"/>
              <a:gd name="connsiteX1" fmla="*/ 1580963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903540"/>
              <a:gd name="connsiteX1" fmla="*/ 353315 w 4071914"/>
              <a:gd name="connsiteY1" fmla="*/ 32147 h 6903540"/>
              <a:gd name="connsiteX2" fmla="*/ 4071914 w 4071914"/>
              <a:gd name="connsiteY2" fmla="*/ 6903540 h 6903540"/>
              <a:gd name="connsiteX3" fmla="*/ 3781662 w 4071914"/>
              <a:gd name="connsiteY3" fmla="*/ 6899630 h 6903540"/>
              <a:gd name="connsiteX4" fmla="*/ 0 w 4071914"/>
              <a:gd name="connsiteY4" fmla="*/ 0 h 6903540"/>
              <a:gd name="connsiteX0" fmla="*/ 0 w 4071914"/>
              <a:gd name="connsiteY0" fmla="*/ 0 h 6871393"/>
              <a:gd name="connsiteX1" fmla="*/ 353315 w 4071914"/>
              <a:gd name="connsiteY1" fmla="*/ 0 h 6871393"/>
              <a:gd name="connsiteX2" fmla="*/ 4071914 w 4071914"/>
              <a:gd name="connsiteY2" fmla="*/ 6871393 h 6871393"/>
              <a:gd name="connsiteX3" fmla="*/ 3781662 w 4071914"/>
              <a:gd name="connsiteY3" fmla="*/ 6867483 h 6871393"/>
              <a:gd name="connsiteX4" fmla="*/ 0 w 4071914"/>
              <a:gd name="connsiteY4" fmla="*/ 0 h 6871393"/>
              <a:gd name="connsiteX0" fmla="*/ 0 w 4099195"/>
              <a:gd name="connsiteY0" fmla="*/ 0 h 6871393"/>
              <a:gd name="connsiteX1" fmla="*/ 380596 w 4099195"/>
              <a:gd name="connsiteY1" fmla="*/ 0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099195"/>
              <a:gd name="connsiteY0" fmla="*/ 0 h 6871393"/>
              <a:gd name="connsiteX1" fmla="*/ 298753 w 4099195"/>
              <a:gd name="connsiteY1" fmla="*/ 16073 h 6871393"/>
              <a:gd name="connsiteX2" fmla="*/ 4099195 w 4099195"/>
              <a:gd name="connsiteY2" fmla="*/ 6871393 h 6871393"/>
              <a:gd name="connsiteX3" fmla="*/ 3808943 w 4099195"/>
              <a:gd name="connsiteY3" fmla="*/ 6867483 h 6871393"/>
              <a:gd name="connsiteX4" fmla="*/ 0 w 4099195"/>
              <a:gd name="connsiteY4" fmla="*/ 0 h 6871393"/>
              <a:gd name="connsiteX0" fmla="*/ 0 w 4168822"/>
              <a:gd name="connsiteY0" fmla="*/ 0 h 6871393"/>
              <a:gd name="connsiteX1" fmla="*/ 368380 w 4168822"/>
              <a:gd name="connsiteY1" fmla="*/ 16073 h 6871393"/>
              <a:gd name="connsiteX2" fmla="*/ 4168822 w 4168822"/>
              <a:gd name="connsiteY2" fmla="*/ 6871393 h 6871393"/>
              <a:gd name="connsiteX3" fmla="*/ 3878570 w 4168822"/>
              <a:gd name="connsiteY3" fmla="*/ 6867483 h 6871393"/>
              <a:gd name="connsiteX4" fmla="*/ 0 w 4168822"/>
              <a:gd name="connsiteY4" fmla="*/ 0 h 6871393"/>
              <a:gd name="connsiteX0" fmla="*/ 0 w 4168822"/>
              <a:gd name="connsiteY0" fmla="*/ 38625 h 6855320"/>
              <a:gd name="connsiteX1" fmla="*/ 368380 w 4168822"/>
              <a:gd name="connsiteY1" fmla="*/ 0 h 6855320"/>
              <a:gd name="connsiteX2" fmla="*/ 4168822 w 4168822"/>
              <a:gd name="connsiteY2" fmla="*/ 6855320 h 6855320"/>
              <a:gd name="connsiteX3" fmla="*/ 3878570 w 4168822"/>
              <a:gd name="connsiteY3" fmla="*/ 6851410 h 6855320"/>
              <a:gd name="connsiteX4" fmla="*/ 0 w 4168822"/>
              <a:gd name="connsiteY4" fmla="*/ 38625 h 6855320"/>
              <a:gd name="connsiteX0" fmla="*/ 0 w 4204985"/>
              <a:gd name="connsiteY0" fmla="*/ 0 h 6933881"/>
              <a:gd name="connsiteX1" fmla="*/ 404543 w 4204985"/>
              <a:gd name="connsiteY1" fmla="*/ 78561 h 6933881"/>
              <a:gd name="connsiteX2" fmla="*/ 4204985 w 4204985"/>
              <a:gd name="connsiteY2" fmla="*/ 6933881 h 6933881"/>
              <a:gd name="connsiteX3" fmla="*/ 3914733 w 4204985"/>
              <a:gd name="connsiteY3" fmla="*/ 6929971 h 6933881"/>
              <a:gd name="connsiteX4" fmla="*/ 0 w 4204985"/>
              <a:gd name="connsiteY4" fmla="*/ 0 h 6933881"/>
              <a:gd name="connsiteX0" fmla="*/ 0 w 4186903"/>
              <a:gd name="connsiteY0" fmla="*/ 27972 h 6855320"/>
              <a:gd name="connsiteX1" fmla="*/ 386461 w 4186903"/>
              <a:gd name="connsiteY1" fmla="*/ 0 h 6855320"/>
              <a:gd name="connsiteX2" fmla="*/ 4186903 w 4186903"/>
              <a:gd name="connsiteY2" fmla="*/ 6855320 h 6855320"/>
              <a:gd name="connsiteX3" fmla="*/ 3896651 w 4186903"/>
              <a:gd name="connsiteY3" fmla="*/ 6851410 h 6855320"/>
              <a:gd name="connsiteX4" fmla="*/ 0 w 4186903"/>
              <a:gd name="connsiteY4" fmla="*/ 27972 h 6855320"/>
              <a:gd name="connsiteX0" fmla="*/ 0 w 4204984"/>
              <a:gd name="connsiteY0" fmla="*/ 0 h 6869963"/>
              <a:gd name="connsiteX1" fmla="*/ 404542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  <a:gd name="connsiteX0" fmla="*/ 0 w 4204984"/>
              <a:gd name="connsiteY0" fmla="*/ 0 h 6869963"/>
              <a:gd name="connsiteX1" fmla="*/ 326316 w 4204984"/>
              <a:gd name="connsiteY1" fmla="*/ 14643 h 6869963"/>
              <a:gd name="connsiteX2" fmla="*/ 4204984 w 4204984"/>
              <a:gd name="connsiteY2" fmla="*/ 6869963 h 6869963"/>
              <a:gd name="connsiteX3" fmla="*/ 3914732 w 4204984"/>
              <a:gd name="connsiteY3" fmla="*/ 6866053 h 6869963"/>
              <a:gd name="connsiteX4" fmla="*/ 0 w 4204984"/>
              <a:gd name="connsiteY4" fmla="*/ 0 h 686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4984" h="6869963">
                <a:moveTo>
                  <a:pt x="0" y="0"/>
                </a:moveTo>
                <a:lnTo>
                  <a:pt x="326316" y="14643"/>
                </a:lnTo>
                <a:lnTo>
                  <a:pt x="4204984" y="6869963"/>
                </a:lnTo>
                <a:lnTo>
                  <a:pt x="3914732" y="6866053"/>
                </a:lnTo>
                <a:lnTo>
                  <a:pt x="0" y="0"/>
                </a:lnTo>
                <a:close/>
              </a:path>
            </a:pathLst>
          </a:custGeom>
          <a:solidFill>
            <a:srgbClr val="C2B7A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6115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s layout_pi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36" name="Image 1"/>
            <p:cNvPicPr>
              <a:picLocks noChangeAspect="1"/>
            </p:cNvPicPr>
            <p:nvPr/>
          </p:nvPicPr>
          <p:blipFill rotWithShape="1">
            <a:blip r:embed="rId2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38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bg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897986" y="1825877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1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897986" y="2624615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2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97986" y="338889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3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97986" y="402288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4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97986" y="4829862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5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97986" y="5571810"/>
            <a:ext cx="3756025" cy="476250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headline 6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2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221916" y="2603857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2|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221916" y="336813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3|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221916" y="400212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4|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221916" y="4809104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5|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221916" y="5551052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6|</a:t>
            </a:r>
          </a:p>
        </p:txBody>
      </p:sp>
      <p:sp>
        <p:nvSpPr>
          <p:cNvPr id="1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864831" y="3198322"/>
            <a:ext cx="2255567" cy="3904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2400" b="0" cap="small" baseline="0">
                <a:solidFill>
                  <a:schemeClr val="tx1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Headlines</a:t>
            </a:r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6741999" y="3095395"/>
            <a:ext cx="13648" cy="576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8253" y="203449"/>
            <a:ext cx="1396270" cy="598946"/>
          </a:xfrm>
          <a:prstGeom prst="rect">
            <a:avLst/>
          </a:prstGeom>
        </p:spPr>
      </p:pic>
      <p:sp>
        <p:nvSpPr>
          <p:cNvPr id="29" name="Content Placeholder 3"/>
          <p:cNvSpPr>
            <a:spLocks noGrp="1"/>
          </p:cNvSpPr>
          <p:nvPr>
            <p:ph sz="quarter" idx="23" hasCustomPrompt="1"/>
          </p:nvPr>
        </p:nvSpPr>
        <p:spPr>
          <a:xfrm>
            <a:off x="221916" y="1756248"/>
            <a:ext cx="671282" cy="517766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>
                <a:solidFill>
                  <a:schemeClr val="accent3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r-FR" dirty="0"/>
              <a:t>1|</a:t>
            </a:r>
          </a:p>
        </p:txBody>
      </p:sp>
    </p:spTree>
    <p:extLst>
      <p:ext uri="{BB962C8B-B14F-4D97-AF65-F5344CB8AC3E}">
        <p14:creationId xmlns:p14="http://schemas.microsoft.com/office/powerpoint/2010/main" val="4211049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31722" y="-34261"/>
            <a:ext cx="4366123" cy="691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sp>
        <p:nvSpPr>
          <p:cNvPr id="8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723411" y="3062599"/>
            <a:ext cx="4634652" cy="5902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5pPr marL="0" indent="0" algn="l">
              <a:buNone/>
              <a:defRPr sz="3600" b="0" cap="small" baseline="0">
                <a:solidFill>
                  <a:schemeClr val="tx2"/>
                </a:solidFill>
                <a:latin typeface="Tw Cen MT" panose="020B0602020104020603" pitchFamily="34" charset="0"/>
              </a:defRPr>
            </a:lvl5pPr>
          </a:lstStyle>
          <a:p>
            <a:pPr lvl="4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Headline 1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688253" y="142922"/>
            <a:ext cx="1396270" cy="720000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>
            <a:off x="593558" y="3081037"/>
            <a:ext cx="0" cy="590209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73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1"/>
          <p:cNvPicPr>
            <a:picLocks noChangeAspect="1"/>
          </p:cNvPicPr>
          <p:nvPr/>
        </p:nvPicPr>
        <p:blipFill rotWithShape="1">
          <a:blip r:embed="rId21"/>
          <a:srcRect t="11985" r="30394"/>
          <a:stretch/>
        </p:blipFill>
        <p:spPr>
          <a:xfrm>
            <a:off x="6986514" y="0"/>
            <a:ext cx="2157485" cy="5678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5628"/>
          <a:stretch/>
        </p:blipFill>
        <p:spPr>
          <a:xfrm>
            <a:off x="7720337" y="142922"/>
            <a:ext cx="1396270" cy="7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09114" y="6532636"/>
            <a:ext cx="7330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2EA932-7F39-4551-9A19-06E83D51CC48}" type="slidenum">
              <a:rPr lang="en-US" sz="1050" baseline="0" smtClean="0">
                <a:solidFill>
                  <a:srgbClr val="FF6B00"/>
                </a:solidFill>
              </a:rPr>
              <a:t>‹#›</a:t>
            </a:fld>
            <a:endParaRPr lang="en-US" sz="1050" baseline="0" dirty="0">
              <a:solidFill>
                <a:srgbClr val="FF6B00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09182" y="6433579"/>
            <a:ext cx="7205546" cy="42442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6B00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09553" y="6536368"/>
            <a:ext cx="74975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| </a:t>
            </a:r>
            <a:r>
              <a:rPr lang="fr-FR" sz="1050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Presentation</a:t>
            </a:r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050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fr-FR" sz="1050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fr-FR" sz="1050" i="1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edit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050" i="1" kern="1200" baseline="0" dirty="0" err="1">
                <a:solidFill>
                  <a:srgbClr val="FF6B00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fr-FR" sz="1050" i="1" kern="1200" baseline="0" dirty="0">
                <a:solidFill>
                  <a:srgbClr val="FF6B00"/>
                </a:solidFill>
                <a:latin typeface="+mn-lt"/>
                <a:ea typeface="+mn-ea"/>
                <a:cs typeface="+mn-cs"/>
              </a:rPr>
              <a:t> &gt;&gt;  Slide master &gt;&gt; Slide 1 </a:t>
            </a:r>
            <a:endParaRPr lang="en-US" sz="1050" i="1" kern="1200" baseline="0" dirty="0">
              <a:solidFill>
                <a:srgbClr val="FF6B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309114" y="6532636"/>
            <a:ext cx="7330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2EA932-7F39-4551-9A19-06E83D51CC48}" type="slidenum">
              <a:rPr lang="en-US" sz="1050" baseline="0" smtClean="0">
                <a:solidFill>
                  <a:srgbClr val="FF6B00"/>
                </a:solidFill>
              </a:rPr>
              <a:t>‹#›</a:t>
            </a:fld>
            <a:endParaRPr lang="en-US" sz="1050" baseline="0" dirty="0">
              <a:solidFill>
                <a:srgbClr val="FF6B00"/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 userDrawn="1"/>
        </p:nvSpPr>
        <p:spPr>
          <a:xfrm>
            <a:off x="109182" y="6433579"/>
            <a:ext cx="7205546" cy="42442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rgbClr val="FF6B00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60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62" r:id="rId3"/>
    <p:sldLayoutId id="2147483663" r:id="rId4"/>
    <p:sldLayoutId id="2147483664" r:id="rId5"/>
    <p:sldLayoutId id="2147483672" r:id="rId6"/>
    <p:sldLayoutId id="2147483665" r:id="rId7"/>
    <p:sldLayoutId id="2147483673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50" r:id="rId14"/>
    <p:sldLayoutId id="2147483651" r:id="rId15"/>
    <p:sldLayoutId id="2147483655" r:id="rId16"/>
    <p:sldLayoutId id="2147483653" r:id="rId17"/>
    <p:sldLayoutId id="2147483654" r:id="rId18"/>
    <p:sldLayoutId id="2147483656" r:id="rId19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emf"/><Relationship Id="rId18" Type="http://schemas.openxmlformats.org/officeDocument/2006/relationships/image" Target="../media/image29.jpe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jpeg"/><Relationship Id="rId12" Type="http://schemas.openxmlformats.org/officeDocument/2006/relationships/image" Target="../media/image23.emf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11" Type="http://schemas.openxmlformats.org/officeDocument/2006/relationships/image" Target="../media/image22.png"/><Relationship Id="rId5" Type="http://schemas.openxmlformats.org/officeDocument/2006/relationships/image" Target="../media/image16.emf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png"/><Relationship Id="rId22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44.emf"/><Relationship Id="rId3" Type="http://schemas.openxmlformats.org/officeDocument/2006/relationships/image" Target="../media/image11.emf"/><Relationship Id="rId7" Type="http://schemas.openxmlformats.org/officeDocument/2006/relationships/image" Target="../media/image9.emf"/><Relationship Id="rId12" Type="http://schemas.openxmlformats.org/officeDocument/2006/relationships/image" Target="../media/image43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emf"/><Relationship Id="rId11" Type="http://schemas.openxmlformats.org/officeDocument/2006/relationships/image" Target="../media/image42.emf"/><Relationship Id="rId5" Type="http://schemas.openxmlformats.org/officeDocument/2006/relationships/image" Target="../media/image38.emf"/><Relationship Id="rId10" Type="http://schemas.openxmlformats.org/officeDocument/2006/relationships/image" Target="../media/image41.emf"/><Relationship Id="rId4" Type="http://schemas.openxmlformats.org/officeDocument/2006/relationships/image" Target="../media/image12.emf"/><Relationship Id="rId9" Type="http://schemas.openxmlformats.org/officeDocument/2006/relationships/image" Target="../media/image40.emf"/><Relationship Id="rId1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47.png"/><Relationship Id="rId7" Type="http://schemas.openxmlformats.org/officeDocument/2006/relationships/image" Target="../media/image11.emf"/><Relationship Id="rId12" Type="http://schemas.openxmlformats.org/officeDocument/2006/relationships/image" Target="../media/image4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9.emf"/><Relationship Id="rId5" Type="http://schemas.openxmlformats.org/officeDocument/2006/relationships/image" Target="../media/image49.png"/><Relationship Id="rId10" Type="http://schemas.openxmlformats.org/officeDocument/2006/relationships/image" Target="../media/image43.emf"/><Relationship Id="rId4" Type="http://schemas.openxmlformats.org/officeDocument/2006/relationships/image" Target="../media/image48.png"/><Relationship Id="rId9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47.png"/><Relationship Id="rId7" Type="http://schemas.openxmlformats.org/officeDocument/2006/relationships/image" Target="../media/image10.emf"/><Relationship Id="rId12" Type="http://schemas.openxmlformats.org/officeDocument/2006/relationships/image" Target="../media/image4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9.emf"/><Relationship Id="rId5" Type="http://schemas.openxmlformats.org/officeDocument/2006/relationships/image" Target="../media/image49.png"/><Relationship Id="rId10" Type="http://schemas.openxmlformats.org/officeDocument/2006/relationships/image" Target="../media/image43.emf"/><Relationship Id="rId4" Type="http://schemas.openxmlformats.org/officeDocument/2006/relationships/image" Target="../media/image48.png"/><Relationship Id="rId9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sinesimilarity.org/content/cosine-similarity-hypothesis-tests.html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what-is-information-entropy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rie-insert-and-search/" TargetMode="External"/><Relationship Id="rId2" Type="http://schemas.openxmlformats.org/officeDocument/2006/relationships/hyperlink" Target="https://www.youtube.com/watch?v=jXAHLqQthKw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Recommandation Engine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902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diamond/>
      </p:transition>
    </mc:Choice>
    <mc:Fallback xmlns="">
      <p:transition spd="slow">
        <p:diamond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2" name="Content Placeholder 1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1|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3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300497"/>
              </p:ext>
            </p:extLst>
          </p:nvPr>
        </p:nvGraphicFramePr>
        <p:xfrm>
          <a:off x="219735" y="1610297"/>
          <a:ext cx="7386409" cy="378925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20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493">
                <a:tc>
                  <a:txBody>
                    <a:bodyPr/>
                    <a:lstStyle/>
                    <a:p>
                      <a:pPr lvl="1" algn="l"/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baseline="0" dirty="0"/>
                        <a:t> </a:t>
                      </a: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algn="l"/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algn="l"/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dirty="0" err="1"/>
                        <a:t>Cell</a:t>
                      </a:r>
                      <a:r>
                        <a:rPr lang="fr-FR" sz="1400" dirty="0"/>
                        <a:t> Content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dirty="0" err="1"/>
                        <a:t>Cell</a:t>
                      </a:r>
                      <a:r>
                        <a:rPr lang="fr-FR" sz="1400" baseline="0" dirty="0"/>
                        <a:t> C</a:t>
                      </a:r>
                      <a:r>
                        <a:rPr lang="fr-FR" sz="1400" dirty="0"/>
                        <a:t>ontent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fr-FR" sz="1400" dirty="0"/>
                        <a:t>1000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5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kern="1200" dirty="0" err="1">
                          <a:solidFill>
                            <a:schemeClr val="accent3"/>
                          </a:solidFill>
                        </a:rPr>
                        <a:t>Highlighted</a:t>
                      </a:r>
                      <a:r>
                        <a:rPr lang="fr-FR" sz="1400" kern="1200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fr-FR" sz="1400" kern="1200" dirty="0" err="1">
                          <a:solidFill>
                            <a:schemeClr val="accent3"/>
                          </a:solidFill>
                        </a:rPr>
                        <a:t>Cell</a:t>
                      </a:r>
                      <a:r>
                        <a:rPr lang="fr-FR" sz="1400" kern="1200" dirty="0">
                          <a:solidFill>
                            <a:schemeClr val="accent3"/>
                          </a:solidFill>
                        </a:rPr>
                        <a:t> content</a:t>
                      </a:r>
                      <a:endParaRPr lang="en-US" sz="1400" b="0" kern="1200" dirty="0">
                        <a:solidFill>
                          <a:schemeClr val="accent3"/>
                        </a:solidFill>
                        <a:latin typeface="Tw Cen MT" panose="020B0602020104020603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3469082"/>
                  </a:ext>
                </a:extLst>
              </a:tr>
            </a:tbl>
          </a:graphicData>
        </a:graphic>
      </p:graphicFrame>
      <p:sp>
        <p:nvSpPr>
          <p:cNvPr id="7" name="Title 9"/>
          <p:cNvSpPr>
            <a:spLocks noGrp="1"/>
          </p:cNvSpPr>
          <p:nvPr>
            <p:ph type="title"/>
          </p:nvPr>
        </p:nvSpPr>
        <p:spPr>
          <a:xfrm>
            <a:off x="219736" y="227791"/>
            <a:ext cx="6917334" cy="596501"/>
          </a:xfrm>
        </p:spPr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(Table) </a:t>
            </a:r>
            <a:endParaRPr lang="en-US" dirty="0"/>
          </a:p>
        </p:txBody>
      </p:sp>
      <p:sp>
        <p:nvSpPr>
          <p:cNvPr id="4" name="Flowchart: Manual Input 3"/>
          <p:cNvSpPr/>
          <p:nvPr/>
        </p:nvSpPr>
        <p:spPr>
          <a:xfrm>
            <a:off x="0" y="5891071"/>
            <a:ext cx="9144000" cy="4869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89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89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89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8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|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Add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Something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to put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forward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here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If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needed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27942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29605"/>
              </p:ext>
            </p:extLst>
          </p:nvPr>
        </p:nvGraphicFramePr>
        <p:xfrm>
          <a:off x="219735" y="1610297"/>
          <a:ext cx="7386409" cy="37892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493">
                <a:tc>
                  <a:txBody>
                    <a:bodyPr/>
                    <a:lstStyle/>
                    <a:p>
                      <a:pPr lvl="0"/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baseline="0" dirty="0"/>
                        <a:t> </a:t>
                      </a: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algn="l"/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algn="l"/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dirty="0" err="1"/>
                        <a:t>Cell</a:t>
                      </a:r>
                      <a:r>
                        <a:rPr lang="fr-FR" sz="1400" dirty="0"/>
                        <a:t> Content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dirty="0" err="1"/>
                        <a:t>Cell</a:t>
                      </a:r>
                      <a:r>
                        <a:rPr lang="fr-FR" sz="1400" baseline="0" dirty="0"/>
                        <a:t> C</a:t>
                      </a:r>
                      <a:r>
                        <a:rPr lang="fr-FR" sz="1400" dirty="0"/>
                        <a:t>ontent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dirty="0"/>
                        <a:t>1000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5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kern="1200" dirty="0" err="1"/>
                        <a:t>Highlighted</a:t>
                      </a:r>
                      <a:r>
                        <a:rPr lang="fr-FR" sz="1400" kern="1200" dirty="0"/>
                        <a:t> </a:t>
                      </a:r>
                      <a:r>
                        <a:rPr lang="fr-FR" sz="1400" kern="1200" dirty="0" err="1"/>
                        <a:t>Cell</a:t>
                      </a:r>
                      <a:r>
                        <a:rPr lang="fr-FR" sz="1400" kern="1200" dirty="0"/>
                        <a:t> content</a:t>
                      </a:r>
                      <a:endParaRPr lang="en-US" sz="1400" b="0" kern="1200" dirty="0">
                        <a:solidFill>
                          <a:schemeClr val="accent2"/>
                        </a:solidFill>
                        <a:latin typeface="Tw Cen MT" panose="020B0602020104020603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3469082"/>
                  </a:ext>
                </a:extLst>
              </a:tr>
            </a:tbl>
          </a:graphicData>
        </a:graphic>
      </p:graphicFrame>
      <p:sp>
        <p:nvSpPr>
          <p:cNvPr id="4" name="Flowchart: Manual Input 3"/>
          <p:cNvSpPr/>
          <p:nvPr/>
        </p:nvSpPr>
        <p:spPr>
          <a:xfrm>
            <a:off x="0" y="5891071"/>
            <a:ext cx="9144000" cy="4869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89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89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89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89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|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Add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Something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to put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forward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here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If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needed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……………</a:t>
            </a:r>
          </a:p>
        </p:txBody>
      </p:sp>
      <p:sp>
        <p:nvSpPr>
          <p:cNvPr id="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(Table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comments</a:t>
            </a:r>
            <a:r>
              <a:rPr lang="fr-FR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1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511303"/>
              </p:ext>
            </p:extLst>
          </p:nvPr>
        </p:nvGraphicFramePr>
        <p:xfrm>
          <a:off x="219735" y="1610297"/>
          <a:ext cx="7386409" cy="378925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0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2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493">
                <a:tc>
                  <a:txBody>
                    <a:bodyPr/>
                    <a:lstStyle/>
                    <a:p>
                      <a:pPr lvl="1" algn="l"/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baseline="0" dirty="0"/>
                        <a:t> </a:t>
                      </a:r>
                      <a:r>
                        <a:rPr lang="fr-FR" sz="1600" cap="small" dirty="0" err="1"/>
                        <a:t>Column</a:t>
                      </a:r>
                      <a:r>
                        <a:rPr lang="fr-FR" sz="1600" cap="small" baseline="0" dirty="0"/>
                        <a:t> </a:t>
                      </a:r>
                      <a:endParaRPr lang="en-US" sz="1600" b="0" cap="small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algn="l"/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algn="l"/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dirty="0" err="1"/>
                        <a:t>Cell</a:t>
                      </a:r>
                      <a:r>
                        <a:rPr lang="fr-FR" sz="1400" dirty="0"/>
                        <a:t> Content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dirty="0" err="1"/>
                        <a:t>Cell</a:t>
                      </a:r>
                      <a:r>
                        <a:rPr lang="fr-FR" sz="1400" baseline="0" dirty="0"/>
                        <a:t> C</a:t>
                      </a:r>
                      <a:r>
                        <a:rPr lang="fr-FR" sz="1400" dirty="0"/>
                        <a:t>ontent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dirty="0"/>
                        <a:t>1000</a:t>
                      </a:r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5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fr-FR" sz="1400" kern="1200" dirty="0" err="1">
                          <a:solidFill>
                            <a:schemeClr val="accent3"/>
                          </a:solidFill>
                        </a:rPr>
                        <a:t>Highlighted</a:t>
                      </a:r>
                      <a:r>
                        <a:rPr lang="fr-FR" sz="1400" kern="1200" dirty="0">
                          <a:solidFill>
                            <a:schemeClr val="accent3"/>
                          </a:solidFill>
                        </a:rPr>
                        <a:t> </a:t>
                      </a:r>
                      <a:r>
                        <a:rPr lang="fr-FR" sz="1400" kern="1200" dirty="0" err="1">
                          <a:solidFill>
                            <a:schemeClr val="accent3"/>
                          </a:solidFill>
                        </a:rPr>
                        <a:t>Cell</a:t>
                      </a:r>
                      <a:r>
                        <a:rPr lang="fr-FR" sz="1400" kern="1200" dirty="0">
                          <a:solidFill>
                            <a:schemeClr val="accent3"/>
                          </a:solidFill>
                        </a:rPr>
                        <a:t> content</a:t>
                      </a:r>
                      <a:endParaRPr lang="en-US" sz="1400" b="0" kern="1200" dirty="0">
                        <a:solidFill>
                          <a:schemeClr val="accent3"/>
                        </a:solidFill>
                        <a:latin typeface="Tw Cen MT" panose="020B0602020104020603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cap="small" baseline="0" dirty="0" err="1"/>
                        <a:t>Row</a:t>
                      </a: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27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cap="small" baseline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vl="0" algn="l"/>
                      <a:endParaRPr lang="en-US" sz="1400" b="0" dirty="0">
                        <a:solidFill>
                          <a:schemeClr val="tx2"/>
                        </a:solidFill>
                        <a:latin typeface="Tw Cen MT" panose="020B0602020104020603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3469082"/>
                  </a:ext>
                </a:extLst>
              </a:tr>
            </a:tbl>
          </a:graphicData>
        </a:graphic>
      </p:graphicFrame>
      <p:sp>
        <p:nvSpPr>
          <p:cNvPr id="7" name="Title 9"/>
          <p:cNvSpPr>
            <a:spLocks noGrp="1"/>
          </p:cNvSpPr>
          <p:nvPr>
            <p:ph type="title"/>
          </p:nvPr>
        </p:nvSpPr>
        <p:spPr>
          <a:xfrm>
            <a:off x="219736" y="227791"/>
            <a:ext cx="7127548" cy="596501"/>
          </a:xfrm>
        </p:spPr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Table - No </a:t>
            </a:r>
            <a:r>
              <a:rPr lang="fr-FR" dirty="0" err="1"/>
              <a:t>text</a:t>
            </a:r>
            <a:r>
              <a:rPr lang="fr-FR" dirty="0"/>
              <a:t> in </a:t>
            </a:r>
            <a:r>
              <a:rPr lang="fr-FR" dirty="0" err="1"/>
              <a:t>comments</a:t>
            </a: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1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9"/>
          <p:cNvSpPr>
            <a:spLocks noGrp="1"/>
          </p:cNvSpPr>
          <p:nvPr>
            <p:ph type="title"/>
          </p:nvPr>
        </p:nvSpPr>
        <p:spPr>
          <a:xfrm>
            <a:off x="219736" y="227791"/>
            <a:ext cx="6917334" cy="596501"/>
          </a:xfrm>
        </p:spPr>
        <p:txBody>
          <a:bodyPr/>
          <a:lstStyle/>
          <a:p>
            <a:r>
              <a:rPr lang="en-US" dirty="0"/>
              <a:t>Different Icon usages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0443" y="2982761"/>
            <a:ext cx="1747733" cy="1433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242E"/>
                </a:solidFill>
                <a:latin typeface="Tw Cen MT" panose="020B0602020104020603" pitchFamily="34" charset="0"/>
              </a:rPr>
              <a:t>Lorem ipsum 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dolor sit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amet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consectetur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adipiscing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elit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.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Pellentesque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nec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leo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.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Mauris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augue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felis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,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rhoncus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tempor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aliquam</a:t>
            </a:r>
            <a:endParaRPr lang="en-US" dirty="0">
              <a:solidFill>
                <a:srgbClr val="00242E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3751" y="2982761"/>
            <a:ext cx="1738007" cy="1433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242E"/>
                </a:solidFill>
                <a:latin typeface="Tw Cen MT" panose="020B0602020104020603" pitchFamily="34" charset="0"/>
              </a:rPr>
              <a:t>Lorem ipsum 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dolor sit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amet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consectetur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adipiscing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elit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.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Pellentesque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nec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leo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.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Mauris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augue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felis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,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rhoncus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tempor</a:t>
            </a:r>
            <a:endParaRPr lang="en-US" dirty="0">
              <a:solidFill>
                <a:srgbClr val="00242E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106312" y="2982761"/>
            <a:ext cx="1821903" cy="1433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242E"/>
                </a:solidFill>
                <a:latin typeface="Tw Cen MT" panose="020B0602020104020603" pitchFamily="34" charset="0"/>
              </a:rPr>
              <a:t>Lorem ipsum 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dolor sit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amet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consectetur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adipiscing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elit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.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Pellentesque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nec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leo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.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Mauris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augue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felis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,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rhoncus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tempor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aliquam</a:t>
            </a:r>
            <a:endParaRPr lang="en-US" dirty="0">
              <a:solidFill>
                <a:srgbClr val="00242E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075078" y="2982761"/>
            <a:ext cx="1793035" cy="14330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242E"/>
                </a:solidFill>
                <a:latin typeface="Tw Cen MT" panose="020B0602020104020603" pitchFamily="34" charset="0"/>
              </a:rPr>
              <a:t>Lorem ipsum 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dolor sit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amet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,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consectetur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adipiscing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elit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.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Pellentesque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nec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00242E"/>
                </a:solidFill>
                <a:latin typeface="Tw Cen MT" panose="020B0602020104020603" pitchFamily="34" charset="0"/>
              </a:rPr>
              <a:t>leo</a:t>
            </a:r>
            <a:r>
              <a:rPr lang="en-US" dirty="0">
                <a:solidFill>
                  <a:srgbClr val="00242E"/>
                </a:solidFill>
                <a:latin typeface="Tw Cen MT" panose="020B0602020104020603" pitchFamily="34" charset="0"/>
              </a:rPr>
              <a:t>.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Mauris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augue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felis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,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rhoncus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tempor</a:t>
            </a:r>
            <a:r>
              <a:rPr lang="fr-BE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BE" dirty="0" err="1">
                <a:solidFill>
                  <a:srgbClr val="00242E"/>
                </a:solidFill>
                <a:latin typeface="Tw Cen MT" panose="020B0602020104020603" pitchFamily="34" charset="0"/>
              </a:rPr>
              <a:t>aliqua</a:t>
            </a:r>
            <a:endParaRPr lang="en-US" dirty="0">
              <a:solidFill>
                <a:srgbClr val="00242E"/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7315" y="1872679"/>
            <a:ext cx="758165" cy="758165"/>
            <a:chOff x="328307" y="2551020"/>
            <a:chExt cx="758165" cy="758165"/>
          </a:xfrm>
        </p:grpSpPr>
        <p:sp>
          <p:nvSpPr>
            <p:cNvPr id="31" name="Ellipse 17"/>
            <p:cNvSpPr/>
            <p:nvPr/>
          </p:nvSpPr>
          <p:spPr>
            <a:xfrm>
              <a:off x="328307" y="2551020"/>
              <a:ext cx="758165" cy="758165"/>
            </a:xfrm>
            <a:prstGeom prst="ellipse">
              <a:avLst/>
            </a:prstGeom>
            <a:solidFill>
              <a:srgbClr val="C0B5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32" name="Imag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619" y="2676070"/>
              <a:ext cx="471105" cy="500549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106313" y="1848386"/>
            <a:ext cx="770583" cy="770583"/>
            <a:chOff x="2643616" y="2551535"/>
            <a:chExt cx="770583" cy="770583"/>
          </a:xfrm>
        </p:grpSpPr>
        <p:sp>
          <p:nvSpPr>
            <p:cNvPr id="33" name="Ellipse 19"/>
            <p:cNvSpPr/>
            <p:nvPr/>
          </p:nvSpPr>
          <p:spPr>
            <a:xfrm>
              <a:off x="2643616" y="2551535"/>
              <a:ext cx="770583" cy="770583"/>
            </a:xfrm>
            <a:prstGeom prst="ellipse">
              <a:avLst/>
            </a:prstGeom>
            <a:solidFill>
              <a:srgbClr val="00B1A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34" name="Imag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113" y="2676070"/>
              <a:ext cx="481016" cy="46644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053619" y="1864148"/>
            <a:ext cx="771623" cy="771623"/>
            <a:chOff x="4815198" y="2542489"/>
            <a:chExt cx="771623" cy="771623"/>
          </a:xfrm>
        </p:grpSpPr>
        <p:sp>
          <p:nvSpPr>
            <p:cNvPr id="35" name="Ellipse 5"/>
            <p:cNvSpPr/>
            <p:nvPr/>
          </p:nvSpPr>
          <p:spPr>
            <a:xfrm>
              <a:off x="4815198" y="2542489"/>
              <a:ext cx="771623" cy="771623"/>
            </a:xfrm>
            <a:prstGeom prst="ellipse">
              <a:avLst/>
            </a:prstGeom>
            <a:solidFill>
              <a:srgbClr val="5C92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36" name="Imag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3823" y="2714036"/>
              <a:ext cx="426353" cy="357586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983502" y="1852272"/>
            <a:ext cx="754344" cy="754344"/>
            <a:chOff x="6751329" y="2565798"/>
            <a:chExt cx="754344" cy="754344"/>
          </a:xfrm>
        </p:grpSpPr>
        <p:sp>
          <p:nvSpPr>
            <p:cNvPr id="39" name="Ellipse 12"/>
            <p:cNvSpPr/>
            <p:nvPr/>
          </p:nvSpPr>
          <p:spPr>
            <a:xfrm>
              <a:off x="6751329" y="2565798"/>
              <a:ext cx="754344" cy="754344"/>
            </a:xfrm>
            <a:prstGeom prst="ellipse">
              <a:avLst/>
            </a:prstGeom>
            <a:solidFill>
              <a:srgbClr val="FF6B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5C93AB"/>
                </a:solidFill>
              </a:endParaRPr>
            </a:p>
          </p:txBody>
        </p:sp>
        <p:pic>
          <p:nvPicPr>
            <p:cNvPr id="40" name="Imag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1579" y="2762568"/>
              <a:ext cx="533844" cy="309068"/>
            </a:xfrm>
            <a:prstGeom prst="rect">
              <a:avLst/>
            </a:prstGeom>
          </p:spPr>
        </p:pic>
      </p:grpSp>
      <p:sp>
        <p:nvSpPr>
          <p:cNvPr id="43" name="Ellipse 17"/>
          <p:cNvSpPr/>
          <p:nvPr/>
        </p:nvSpPr>
        <p:spPr>
          <a:xfrm>
            <a:off x="968589" y="1860804"/>
            <a:ext cx="891261" cy="891261"/>
          </a:xfrm>
          <a:prstGeom prst="ellipse">
            <a:avLst/>
          </a:prstGeom>
          <a:solidFill>
            <a:srgbClr val="C0B5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Tw Cen MT" panose="020B0602020104020603" pitchFamily="34" charset="0"/>
              </a:rPr>
              <a:t>+ </a:t>
            </a: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Tw Cen MT" panose="020B0602020104020603" pitchFamily="34" charset="0"/>
              </a:rPr>
              <a:t>15%</a:t>
            </a:r>
          </a:p>
        </p:txBody>
      </p:sp>
      <p:sp>
        <p:nvSpPr>
          <p:cNvPr id="48" name="Ellipse 19"/>
          <p:cNvSpPr/>
          <p:nvPr/>
        </p:nvSpPr>
        <p:spPr>
          <a:xfrm>
            <a:off x="2963396" y="1860804"/>
            <a:ext cx="948084" cy="948084"/>
          </a:xfrm>
          <a:prstGeom prst="ellipse">
            <a:avLst/>
          </a:prstGeom>
          <a:solidFill>
            <a:srgbClr val="00B1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Tw Cen MT" panose="020B0602020104020603" pitchFamily="34" charset="0"/>
              </a:rPr>
              <a:t>-</a:t>
            </a:r>
          </a:p>
          <a:p>
            <a:pPr algn="ctr"/>
            <a:r>
              <a:rPr lang="fr-FR" sz="1400" b="1" dirty="0">
                <a:solidFill>
                  <a:schemeClr val="bg1"/>
                </a:solidFill>
                <a:latin typeface="Tw Cen MT" panose="020B0602020104020603" pitchFamily="34" charset="0"/>
              </a:rPr>
              <a:t>60%</a:t>
            </a:r>
          </a:p>
        </p:txBody>
      </p:sp>
      <p:sp>
        <p:nvSpPr>
          <p:cNvPr id="51" name="Ellipse 5"/>
          <p:cNvSpPr/>
          <p:nvPr/>
        </p:nvSpPr>
        <p:spPr>
          <a:xfrm>
            <a:off x="4932395" y="1852272"/>
            <a:ext cx="911968" cy="911968"/>
          </a:xfrm>
          <a:prstGeom prst="ellipse">
            <a:avLst/>
          </a:prstGeom>
          <a:solidFill>
            <a:srgbClr val="5C92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  <a:latin typeface="Tw Cen MT" panose="020B0602020104020603" pitchFamily="34" charset="0"/>
              </a:rPr>
              <a:t>- 30%</a:t>
            </a:r>
          </a:p>
        </p:txBody>
      </p:sp>
      <p:sp>
        <p:nvSpPr>
          <p:cNvPr id="54" name="Ellipse 12"/>
          <p:cNvSpPr/>
          <p:nvPr/>
        </p:nvSpPr>
        <p:spPr>
          <a:xfrm>
            <a:off x="6814775" y="1840396"/>
            <a:ext cx="968492" cy="968492"/>
          </a:xfrm>
          <a:prstGeom prst="ellipse">
            <a:avLst/>
          </a:prstGeom>
          <a:solidFill>
            <a:srgbClr val="FF6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- 150%</a:t>
            </a:r>
          </a:p>
        </p:txBody>
      </p:sp>
      <p:sp>
        <p:nvSpPr>
          <p:cNvPr id="56" name="Ellipse 17"/>
          <p:cNvSpPr/>
          <p:nvPr/>
        </p:nvSpPr>
        <p:spPr>
          <a:xfrm>
            <a:off x="151144" y="4633971"/>
            <a:ext cx="1761979" cy="891261"/>
          </a:xfrm>
          <a:prstGeom prst="flowChartManualInput">
            <a:avLst/>
          </a:prstGeom>
          <a:solidFill>
            <a:srgbClr val="C0B5A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fr-FR" dirty="0">
                <a:solidFill>
                  <a:schemeClr val="bg1"/>
                </a:solidFill>
                <a:latin typeface="Tw Cen MT" panose="020B0602020104020603" pitchFamily="34" charset="0"/>
              </a:rPr>
              <a:t>+ </a:t>
            </a:r>
          </a:p>
          <a:p>
            <a:pPr lvl="1" algn="ctr"/>
            <a:r>
              <a:rPr lang="fr-FR" sz="2000" dirty="0">
                <a:solidFill>
                  <a:schemeClr val="bg1"/>
                </a:solidFill>
                <a:latin typeface="Tw Cen MT" panose="020B0602020104020603" pitchFamily="34" charset="0"/>
              </a:rPr>
              <a:t>15%</a:t>
            </a:r>
          </a:p>
        </p:txBody>
      </p:sp>
      <p:pic>
        <p:nvPicPr>
          <p:cNvPr id="57" name="Imag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8" y="4887955"/>
            <a:ext cx="471105" cy="500549"/>
          </a:xfrm>
          <a:prstGeom prst="rect">
            <a:avLst/>
          </a:prstGeom>
        </p:spPr>
      </p:pic>
      <p:sp>
        <p:nvSpPr>
          <p:cNvPr id="58" name="Ellipse 17"/>
          <p:cNvSpPr/>
          <p:nvPr/>
        </p:nvSpPr>
        <p:spPr>
          <a:xfrm>
            <a:off x="2097583" y="4609562"/>
            <a:ext cx="1793035" cy="906970"/>
          </a:xfrm>
          <a:prstGeom prst="flowChartManualInput">
            <a:avLst/>
          </a:prstGeom>
          <a:solidFill>
            <a:srgbClr val="00B1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fr-FR" dirty="0">
                <a:solidFill>
                  <a:schemeClr val="bg1"/>
                </a:solidFill>
                <a:latin typeface="Tw Cen MT" panose="020B0602020104020603" pitchFamily="34" charset="0"/>
              </a:rPr>
              <a:t>+ </a:t>
            </a:r>
          </a:p>
          <a:p>
            <a:pPr lvl="1" algn="ctr"/>
            <a:r>
              <a:rPr lang="fr-FR" dirty="0">
                <a:solidFill>
                  <a:schemeClr val="bg1"/>
                </a:solidFill>
                <a:latin typeface="Tw Cen MT" panose="020B0602020104020603" pitchFamily="34" charset="0"/>
              </a:rPr>
              <a:t>15%</a:t>
            </a:r>
          </a:p>
        </p:txBody>
      </p:sp>
      <p:pic>
        <p:nvPicPr>
          <p:cNvPr id="59" name="Imag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616" y="4922064"/>
            <a:ext cx="481016" cy="466440"/>
          </a:xfrm>
          <a:prstGeom prst="rect">
            <a:avLst/>
          </a:prstGeom>
        </p:spPr>
      </p:pic>
      <p:sp>
        <p:nvSpPr>
          <p:cNvPr id="60" name="Ellipse 17"/>
          <p:cNvSpPr/>
          <p:nvPr/>
        </p:nvSpPr>
        <p:spPr>
          <a:xfrm>
            <a:off x="4075078" y="4609562"/>
            <a:ext cx="1793035" cy="906970"/>
          </a:xfrm>
          <a:prstGeom prst="flowChartManualInput">
            <a:avLst/>
          </a:prstGeom>
          <a:solidFill>
            <a:srgbClr val="5C92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fr-FR" dirty="0">
                <a:solidFill>
                  <a:schemeClr val="bg1"/>
                </a:solidFill>
                <a:latin typeface="Tw Cen MT" panose="020B0602020104020603" pitchFamily="34" charset="0"/>
              </a:rPr>
              <a:t>+ </a:t>
            </a:r>
          </a:p>
          <a:p>
            <a:pPr lvl="1" algn="ctr"/>
            <a:r>
              <a:rPr lang="fr-FR" dirty="0">
                <a:solidFill>
                  <a:schemeClr val="bg1"/>
                </a:solidFill>
                <a:latin typeface="Tw Cen MT" panose="020B0602020104020603" pitchFamily="34" charset="0"/>
              </a:rPr>
              <a:t>15%</a:t>
            </a:r>
          </a:p>
        </p:txBody>
      </p:sp>
      <p:pic>
        <p:nvPicPr>
          <p:cNvPr id="61" name="Imag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048" y="5030918"/>
            <a:ext cx="426353" cy="357586"/>
          </a:xfrm>
          <a:prstGeom prst="rect">
            <a:avLst/>
          </a:prstGeom>
        </p:spPr>
      </p:pic>
      <p:sp>
        <p:nvSpPr>
          <p:cNvPr id="62" name="Ellipse 17"/>
          <p:cNvSpPr/>
          <p:nvPr/>
        </p:nvSpPr>
        <p:spPr>
          <a:xfrm>
            <a:off x="6052573" y="4609562"/>
            <a:ext cx="1793035" cy="906970"/>
          </a:xfrm>
          <a:prstGeom prst="flowChartManualInput">
            <a:avLst/>
          </a:prstGeom>
          <a:solidFill>
            <a:srgbClr val="FF6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fr-FR" dirty="0">
                <a:solidFill>
                  <a:schemeClr val="bg1"/>
                </a:solidFill>
                <a:latin typeface="Tw Cen MT" panose="020B0602020104020603" pitchFamily="34" charset="0"/>
              </a:rPr>
              <a:t>+ </a:t>
            </a:r>
          </a:p>
          <a:p>
            <a:pPr lvl="1" algn="ctr"/>
            <a:r>
              <a:rPr lang="fr-FR" dirty="0">
                <a:solidFill>
                  <a:schemeClr val="bg1"/>
                </a:solidFill>
                <a:latin typeface="Tw Cen MT" panose="020B0602020104020603" pitchFamily="34" charset="0"/>
              </a:rPr>
              <a:t>15%</a:t>
            </a:r>
          </a:p>
        </p:txBody>
      </p:sp>
      <p:pic>
        <p:nvPicPr>
          <p:cNvPr id="63" name="Imag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951" y="5079436"/>
            <a:ext cx="533844" cy="3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9"/>
          <p:cNvSpPr>
            <a:spLocks noGrp="1"/>
          </p:cNvSpPr>
          <p:nvPr>
            <p:ph type="title"/>
          </p:nvPr>
        </p:nvSpPr>
        <p:spPr>
          <a:xfrm>
            <a:off x="219736" y="79463"/>
            <a:ext cx="6917334" cy="958329"/>
          </a:xfrm>
        </p:spPr>
        <p:txBody>
          <a:bodyPr/>
          <a:lstStyle/>
          <a:p>
            <a:r>
              <a:rPr lang="en-US" dirty="0"/>
              <a:t>Graphic presentation</a:t>
            </a:r>
            <a:br>
              <a:rPr lang="en-US" dirty="0"/>
            </a:br>
            <a:r>
              <a:rPr lang="en-US" sz="3200" dirty="0" err="1">
                <a:solidFill>
                  <a:schemeClr val="tx2"/>
                </a:solidFill>
              </a:rPr>
              <a:t>eg</a:t>
            </a:r>
            <a:r>
              <a:rPr lang="en-US" sz="3200" dirty="0">
                <a:solidFill>
                  <a:schemeClr val="tx2"/>
                </a:solidFill>
              </a:rPr>
              <a:t>. Credit </a:t>
            </a:r>
            <a:r>
              <a:rPr lang="en-US" sz="3200" dirty="0" err="1">
                <a:solidFill>
                  <a:schemeClr val="tx2"/>
                </a:solidFill>
              </a:rPr>
              <a:t>Lifecyle</a:t>
            </a:r>
            <a:endParaRPr lang="en-US" sz="3200" dirty="0">
              <a:solidFill>
                <a:schemeClr val="tx2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-11648" y="1898559"/>
            <a:ext cx="8237864" cy="3983819"/>
            <a:chOff x="337168" y="744701"/>
            <a:chExt cx="11945531" cy="5776841"/>
          </a:xfrm>
        </p:grpSpPr>
        <p:grpSp>
          <p:nvGrpSpPr>
            <p:cNvPr id="44" name="Group 43"/>
            <p:cNvGrpSpPr/>
            <p:nvPr/>
          </p:nvGrpSpPr>
          <p:grpSpPr>
            <a:xfrm>
              <a:off x="2841877" y="5971297"/>
              <a:ext cx="6051570" cy="550245"/>
              <a:chOff x="2841877" y="5971297"/>
              <a:chExt cx="6051570" cy="550245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1877" y="5971297"/>
                <a:ext cx="484335" cy="550245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4118" y="6052481"/>
                <a:ext cx="428755" cy="38787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4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0777" y="6026539"/>
                <a:ext cx="449020" cy="439761"/>
              </a:xfrm>
              <a:prstGeom prst="rect">
                <a:avLst/>
              </a:prstGeom>
            </p:spPr>
          </p:pic>
          <p:sp>
            <p:nvSpPr>
              <p:cNvPr id="150" name="TextBox 149"/>
              <p:cNvSpPr txBox="1"/>
              <p:nvPr/>
            </p:nvSpPr>
            <p:spPr>
              <a:xfrm>
                <a:off x="8472770" y="6154086"/>
                <a:ext cx="42067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71"/>
                <a:r>
                  <a:rPr lang="en-US" sz="750" b="1" dirty="0">
                    <a:solidFill>
                      <a:srgbClr val="00B1A5"/>
                    </a:solidFill>
                    <a:latin typeface="Tw Cen MT" panose="020B0602020104020603" pitchFamily="34" charset="0"/>
                    <a:cs typeface="Arial"/>
                  </a:rPr>
                  <a:t>Retail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5868031" y="6154086"/>
                <a:ext cx="1382741" cy="184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71"/>
                <a:r>
                  <a:rPr lang="en-US" sz="900" b="1" dirty="0">
                    <a:solidFill>
                      <a:srgbClr val="FF6B00"/>
                    </a:solidFill>
                    <a:latin typeface="Tw Cen MT" panose="020B0602020104020603" pitchFamily="34" charset="0"/>
                    <a:cs typeface="Arial"/>
                  </a:rPr>
                  <a:t>Corporate / SME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3142716" y="6154086"/>
                <a:ext cx="1580034" cy="184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71"/>
                <a:r>
                  <a:rPr lang="en-US" sz="900" b="1" dirty="0">
                    <a:solidFill>
                      <a:srgbClr val="FF6B00"/>
                    </a:solidFill>
                    <a:latin typeface="Tw Cen MT" panose="020B0602020104020603" pitchFamily="34" charset="0"/>
                    <a:cs typeface="Arial"/>
                  </a:rPr>
                  <a:t>Institutional</a:t>
                </a: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37168" y="5716367"/>
              <a:ext cx="2912223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771"/>
              <a:r>
                <a:rPr lang="en-US" sz="750" dirty="0">
                  <a:solidFill>
                    <a:srgbClr val="00B1A5"/>
                  </a:solidFill>
                  <a:latin typeface="Tw Cen MT" panose="020B0602020104020603" pitchFamily="34" charset="0"/>
                  <a:cs typeface="Arial"/>
                </a:rPr>
                <a:t>MULTIPLE SEGMENT PLATFORM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780488" y="3717092"/>
              <a:ext cx="11081444" cy="999880"/>
              <a:chOff x="780488" y="3717092"/>
              <a:chExt cx="11081444" cy="999880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9736987" y="3971538"/>
                <a:ext cx="2124945" cy="351087"/>
              </a:xfrm>
              <a:prstGeom prst="rect">
                <a:avLst/>
              </a:prstGeom>
              <a:solidFill>
                <a:srgbClr val="5C92AB"/>
              </a:solidFill>
              <a:ln w="12700">
                <a:solidFill>
                  <a:schemeClr val="bg1"/>
                </a:solidFill>
              </a:ln>
            </p:spPr>
            <p:txBody>
              <a:bodyPr wrap="square" lIns="108000" tIns="70200" rIns="0" bIns="0" rtlCol="0" anchor="t" anchorCtr="0">
                <a:noAutofit/>
              </a:bodyPr>
              <a:lstStyle/>
              <a:p>
                <a:pPr defTabSz="685771"/>
                <a:r>
                  <a:rPr lang="en-US" sz="825" b="1" dirty="0">
                    <a:solidFill>
                      <a:srgbClr val="FFFFFF"/>
                    </a:solidFill>
                    <a:latin typeface="Tw Cen MT" panose="020B0602020104020603" pitchFamily="34" charset="0"/>
                    <a:cs typeface="Arial"/>
                  </a:rPr>
                  <a:t>Axe Collection &amp; Provisioning</a:t>
                </a: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780488" y="4389257"/>
                <a:ext cx="11081444" cy="327715"/>
              </a:xfrm>
              <a:prstGeom prst="rect">
                <a:avLst/>
              </a:prstGeom>
              <a:solidFill>
                <a:srgbClr val="C2B7AD"/>
              </a:solidFill>
              <a:ln w="12700">
                <a:solidFill>
                  <a:schemeClr val="bg1"/>
                </a:solidFill>
              </a:ln>
            </p:spPr>
            <p:txBody>
              <a:bodyPr wrap="square" lIns="108000" tIns="70200" rIns="0" bIns="0" rtlCol="0" anchor="t" anchorCtr="0">
                <a:noAutofit/>
              </a:bodyPr>
              <a:lstStyle/>
              <a:p>
                <a:pPr algn="ctr" defTabSz="685771"/>
                <a:r>
                  <a:rPr lang="en-US" sz="750" b="1" dirty="0">
                    <a:solidFill>
                      <a:schemeClr val="bg1"/>
                    </a:solidFill>
                    <a:latin typeface="Tw Cen MT" panose="020B0602020104020603" pitchFamily="34" charset="0"/>
                    <a:cs typeface="Arial"/>
                  </a:rPr>
                  <a:t>WORKFLOW  |  BUSINESS INTELLIGENCE  |  BUSINESS PROCESS MANANGEMENT (BPM)  |  CBS INTEGRATION </a:t>
                </a:r>
                <a:r>
                  <a:rPr lang="en-US" sz="750" b="1" cap="small" dirty="0">
                    <a:solidFill>
                      <a:schemeClr val="bg1"/>
                    </a:solidFill>
                    <a:latin typeface="Tw Cen MT" panose="020B0602020104020603" pitchFamily="34" charset="0"/>
                    <a:cs typeface="Arial"/>
                  </a:rPr>
                  <a:t>| </a:t>
                </a:r>
                <a:r>
                  <a:rPr lang="en-US" sz="750" b="1" cap="all" dirty="0">
                    <a:solidFill>
                      <a:schemeClr val="bg1"/>
                    </a:solidFill>
                    <a:latin typeface="Tw Cen MT" panose="020B0602020104020603" pitchFamily="34" charset="0"/>
                    <a:cs typeface="Arial"/>
                  </a:rPr>
                  <a:t>Alerts and notifications  | Document Management </a:t>
                </a:r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 flipH="1" flipV="1">
                <a:off x="966110" y="3885641"/>
                <a:ext cx="10872000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TextBox 141"/>
              <p:cNvSpPr txBox="1"/>
              <p:nvPr/>
            </p:nvSpPr>
            <p:spPr>
              <a:xfrm>
                <a:off x="780488" y="3970929"/>
                <a:ext cx="3332673" cy="351696"/>
              </a:xfrm>
              <a:prstGeom prst="rect">
                <a:avLst/>
              </a:prstGeom>
              <a:solidFill>
                <a:srgbClr val="00B1A5"/>
              </a:solidFill>
              <a:ln w="12700">
                <a:solidFill>
                  <a:schemeClr val="bg1"/>
                </a:solidFill>
              </a:ln>
            </p:spPr>
            <p:txBody>
              <a:bodyPr wrap="square" lIns="108000" tIns="70200" rIns="0" bIns="0" rtlCol="0" anchor="t" anchorCtr="0">
                <a:noAutofit/>
              </a:bodyPr>
              <a:lstStyle/>
              <a:p>
                <a:pPr defTabSz="685771"/>
                <a:r>
                  <a:rPr lang="en-US" sz="825" b="1" dirty="0">
                    <a:solidFill>
                      <a:srgbClr val="FFFFFF"/>
                    </a:solidFill>
                    <a:latin typeface="Tw Cen MT" panose="020B0602020104020603" pitchFamily="34" charset="0"/>
                    <a:cs typeface="Arial"/>
                  </a:rPr>
                  <a:t>Axe Credit Management  |  axe Scoring &amp; Rating</a:t>
                </a: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4138870" y="3975695"/>
                <a:ext cx="3134254" cy="346930"/>
              </a:xfrm>
              <a:prstGeom prst="rect">
                <a:avLst/>
              </a:prstGeom>
              <a:solidFill>
                <a:srgbClr val="00242E"/>
              </a:solidFill>
              <a:ln w="12700">
                <a:solidFill>
                  <a:schemeClr val="bg1"/>
                </a:solidFill>
              </a:ln>
            </p:spPr>
            <p:txBody>
              <a:bodyPr wrap="square" lIns="108000" tIns="70200" rIns="0" bIns="0" rtlCol="0" anchor="t" anchorCtr="0">
                <a:noAutofit/>
              </a:bodyPr>
              <a:lstStyle/>
              <a:p>
                <a:pPr defTabSz="685771"/>
                <a:r>
                  <a:rPr lang="en-US" sz="825" b="1" dirty="0">
                    <a:solidFill>
                      <a:srgbClr val="FFFFFF"/>
                    </a:solidFill>
                    <a:latin typeface="Tw Cen MT" panose="020B0602020104020603" pitchFamily="34" charset="0"/>
                    <a:cs typeface="Arial"/>
                  </a:rPr>
                  <a:t>Axe Collateral Management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7298836" y="3975696"/>
                <a:ext cx="2412442" cy="346930"/>
              </a:xfrm>
              <a:prstGeom prst="rect">
                <a:avLst/>
              </a:prstGeom>
              <a:solidFill>
                <a:srgbClr val="00242E"/>
              </a:solidFill>
              <a:ln w="12700">
                <a:solidFill>
                  <a:schemeClr val="bg1"/>
                </a:solidFill>
              </a:ln>
            </p:spPr>
            <p:txBody>
              <a:bodyPr wrap="square" lIns="108000" tIns="70200" rIns="0" bIns="0" rtlCol="0" anchor="t" anchorCtr="0">
                <a:noAutofit/>
              </a:bodyPr>
              <a:lstStyle/>
              <a:p>
                <a:pPr defTabSz="685771"/>
                <a:r>
                  <a:rPr lang="en-US" sz="825" b="1" dirty="0">
                    <a:solidFill>
                      <a:schemeClr val="bg1"/>
                    </a:solidFill>
                    <a:latin typeface="Tw Cen MT" panose="020B0602020104020603" pitchFamily="34" charset="0"/>
                    <a:cs typeface="Arial"/>
                  </a:rPr>
                  <a:t>Axe Limit Management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980959" y="3717092"/>
                <a:ext cx="2144615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771"/>
                <a:r>
                  <a:rPr lang="en-US" sz="750" b="1" dirty="0">
                    <a:solidFill>
                      <a:srgbClr val="00242E"/>
                    </a:solidFill>
                    <a:latin typeface="Tw Cen MT" panose="020B0602020104020603" pitchFamily="34" charset="0"/>
                    <a:cs typeface="Arial"/>
                  </a:rPr>
                  <a:t>KEY SOLUTION COMPONENTS</a:t>
                </a:r>
              </a:p>
            </p:txBody>
          </p:sp>
          <p:sp>
            <p:nvSpPr>
              <p:cNvPr id="146" name="Flowchart: Merge 145"/>
              <p:cNvSpPr/>
              <p:nvPr/>
            </p:nvSpPr>
            <p:spPr>
              <a:xfrm flipH="1">
                <a:off x="789500" y="3762052"/>
                <a:ext cx="105571" cy="63968"/>
              </a:xfrm>
              <a:prstGeom prst="flowChartMerge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1"/>
                <a:endParaRPr lang="en-US" sz="1425" dirty="0">
                  <a:solidFill>
                    <a:srgbClr val="808080"/>
                  </a:solidFill>
                  <a:latin typeface="Tw Cen MT" panose="020B0602020104020603" pitchFamily="34" charset="0"/>
                </a:endParaRPr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 flipH="1" flipV="1">
              <a:off x="949732" y="5874286"/>
              <a:ext cx="10836000" cy="7495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owchart: Merge 48"/>
            <p:cNvSpPr/>
            <p:nvPr/>
          </p:nvSpPr>
          <p:spPr>
            <a:xfrm flipH="1">
              <a:off x="789500" y="5757519"/>
              <a:ext cx="105571" cy="63968"/>
            </a:xfrm>
            <a:prstGeom prst="flowChartMerge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1"/>
              <a:endParaRPr lang="en-US" sz="1425" dirty="0">
                <a:solidFill>
                  <a:srgbClr val="808080"/>
                </a:solidFill>
                <a:latin typeface="Tw Cen MT" panose="020B0602020104020603" pitchFamily="34" charset="0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789500" y="4836259"/>
              <a:ext cx="11493199" cy="633678"/>
              <a:chOff x="789500" y="4836259"/>
              <a:chExt cx="11493199" cy="633678"/>
            </a:xfrm>
          </p:grpSpPr>
          <p:cxnSp>
            <p:nvCxnSpPr>
              <p:cNvPr id="125" name="Straight Connector 124"/>
              <p:cNvCxnSpPr/>
              <p:nvPr/>
            </p:nvCxnSpPr>
            <p:spPr>
              <a:xfrm flipH="1" flipV="1">
                <a:off x="980959" y="4984896"/>
                <a:ext cx="10836000" cy="74958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5180657" y="5133309"/>
                <a:ext cx="315227" cy="258684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1384614" y="5155183"/>
                <a:ext cx="269238" cy="220943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1695212" y="5155183"/>
                <a:ext cx="269238" cy="220943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1533609" y="5248994"/>
                <a:ext cx="269238" cy="220943"/>
              </a:xfrm>
              <a:prstGeom prst="rect">
                <a:avLst/>
              </a:prstGeom>
            </p:spPr>
          </p:pic>
          <p:cxnSp>
            <p:nvCxnSpPr>
              <p:cNvPr id="130" name="Straight Connector 129"/>
              <p:cNvCxnSpPr/>
              <p:nvPr/>
            </p:nvCxnSpPr>
            <p:spPr>
              <a:xfrm>
                <a:off x="1158871" y="5147932"/>
                <a:ext cx="0" cy="229301"/>
              </a:xfrm>
              <a:prstGeom prst="line">
                <a:avLst/>
              </a:prstGeom>
              <a:ln>
                <a:solidFill>
                  <a:srgbClr val="FF6B00"/>
                </a:solidFill>
                <a:head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4986613" y="5147932"/>
                <a:ext cx="0" cy="229301"/>
              </a:xfrm>
              <a:prstGeom prst="line">
                <a:avLst/>
              </a:prstGeom>
              <a:ln>
                <a:solidFill>
                  <a:srgbClr val="FF6B00"/>
                </a:solidFill>
                <a:head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>
                <a:off x="980959" y="4836259"/>
                <a:ext cx="136317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771"/>
                <a:r>
                  <a:rPr lang="en-US" sz="750" b="1" dirty="0">
                    <a:solidFill>
                      <a:srgbClr val="5C92AB"/>
                    </a:solidFill>
                    <a:latin typeface="Tw Cen MT" panose="020B0602020104020603" pitchFamily="34" charset="0"/>
                    <a:cs typeface="Arial"/>
                  </a:rPr>
                  <a:t>KEY DATA SOURCES</a:t>
                </a: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2137161" y="5202883"/>
                <a:ext cx="2687849" cy="18911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defTabSz="685771"/>
                <a:r>
                  <a:rPr lang="en-US" sz="750" b="1" dirty="0">
                    <a:solidFill>
                      <a:srgbClr val="292929"/>
                    </a:solidFill>
                    <a:latin typeface="Tw Cen MT" panose="020B0602020104020603" pitchFamily="34" charset="0"/>
                    <a:cs typeface="Arial" pitchFamily="34" charset="0"/>
                  </a:rPr>
                  <a:t>CENTRAL CREDIT DATA WAREHOUSE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9792644" y="5185844"/>
                <a:ext cx="2490055" cy="22868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defTabSz="685771"/>
                <a:r>
                  <a:rPr lang="en-US" sz="750" b="1" dirty="0">
                    <a:solidFill>
                      <a:srgbClr val="292929"/>
                    </a:solidFill>
                    <a:latin typeface="Tw Cen MT" panose="020B0602020104020603" pitchFamily="34" charset="0"/>
                    <a:cs typeface="Arial" pitchFamily="34" charset="0"/>
                  </a:rPr>
                  <a:t>EXISTING BANKS SYSTEMS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484959" y="5188953"/>
                <a:ext cx="3553810" cy="1697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defTabSz="685771"/>
                <a:r>
                  <a:rPr lang="en-US" sz="750" b="1" dirty="0">
                    <a:solidFill>
                      <a:srgbClr val="292929"/>
                    </a:solidFill>
                    <a:latin typeface="Tw Cen MT" panose="020B0602020104020603" pitchFamily="34" charset="0"/>
                    <a:cs typeface="Arial" pitchFamily="34" charset="0"/>
                  </a:rPr>
                  <a:t>THIRD PARTY &amp; CREDIT REPORTING DATABASES</a:t>
                </a: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>
                <a:off x="9250052" y="5146833"/>
                <a:ext cx="1" cy="230400"/>
              </a:xfrm>
              <a:prstGeom prst="line">
                <a:avLst/>
              </a:prstGeom>
              <a:ln>
                <a:solidFill>
                  <a:srgbClr val="FF6B00"/>
                </a:solidFill>
                <a:headEnd type="oval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Flowchart: Merge 136"/>
              <p:cNvSpPr/>
              <p:nvPr/>
            </p:nvSpPr>
            <p:spPr>
              <a:xfrm flipH="1">
                <a:off x="789500" y="4881219"/>
                <a:ext cx="105571" cy="63968"/>
              </a:xfrm>
              <a:prstGeom prst="flowChartMerge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1"/>
                <a:endParaRPr lang="en-US" sz="1425" dirty="0">
                  <a:solidFill>
                    <a:srgbClr val="808080"/>
                  </a:solidFill>
                  <a:latin typeface="Tw Cen MT" panose="020B0602020104020603" pitchFamily="34" charset="0"/>
                </a:endParaRPr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9421760" y="5180026"/>
                <a:ext cx="315227" cy="258684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413969" y="744701"/>
              <a:ext cx="11528324" cy="2914475"/>
              <a:chOff x="413969" y="744701"/>
              <a:chExt cx="11528324" cy="2914475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7055198" y="1540022"/>
                <a:ext cx="1109827" cy="2616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defTabSz="685771"/>
                <a:r>
                  <a:rPr lang="en-US" sz="675" b="1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cs typeface="Arial" pitchFamily="34" charset="0"/>
                  </a:rPr>
                  <a:t>PRE-DEAL CHECK</a:t>
                </a: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 flipV="1">
                <a:off x="785712" y="3629985"/>
                <a:ext cx="11052000" cy="2919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599413" y="3279863"/>
                <a:ext cx="0" cy="308448"/>
              </a:xfrm>
              <a:prstGeom prst="line">
                <a:avLst/>
              </a:prstGeom>
              <a:ln w="28575">
                <a:solidFill>
                  <a:srgbClr val="00B1A5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1943408" y="2288021"/>
                <a:ext cx="9042" cy="1323808"/>
              </a:xfrm>
              <a:prstGeom prst="line">
                <a:avLst/>
              </a:prstGeom>
              <a:ln w="28575">
                <a:solidFill>
                  <a:srgbClr val="00B1A5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2714173" y="2981713"/>
                <a:ext cx="0" cy="611469"/>
              </a:xfrm>
              <a:prstGeom prst="line">
                <a:avLst/>
              </a:prstGeom>
              <a:ln w="28575">
                <a:solidFill>
                  <a:srgbClr val="00B1A5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3254684" y="1769149"/>
                <a:ext cx="0" cy="1834408"/>
              </a:xfrm>
              <a:prstGeom prst="line">
                <a:avLst/>
              </a:prstGeom>
              <a:ln w="28575">
                <a:solidFill>
                  <a:srgbClr val="00B1A5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776056" y="2409417"/>
                <a:ext cx="0" cy="1191580"/>
              </a:xfrm>
              <a:prstGeom prst="line">
                <a:avLst/>
              </a:prstGeom>
              <a:ln w="28575">
                <a:solidFill>
                  <a:srgbClr val="00B1A5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cxnSpLocks/>
              </p:cNvCxnSpPr>
              <p:nvPr/>
            </p:nvCxnSpPr>
            <p:spPr>
              <a:xfrm>
                <a:off x="8049391" y="3364084"/>
                <a:ext cx="0" cy="252632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9493494" y="2443565"/>
                <a:ext cx="0" cy="119158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10549417" y="2700375"/>
                <a:ext cx="0" cy="900000"/>
              </a:xfrm>
              <a:prstGeom prst="line">
                <a:avLst/>
              </a:prstGeom>
              <a:ln w="28575">
                <a:solidFill>
                  <a:srgbClr val="5C92AB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7721" y="2740373"/>
                <a:ext cx="416849" cy="37746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0059" y="1640819"/>
                <a:ext cx="477470" cy="379415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101" y="2100401"/>
                <a:ext cx="492086" cy="323532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2455" y="1687341"/>
                <a:ext cx="412036" cy="32251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1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2690" y="2438618"/>
                <a:ext cx="380877" cy="42935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6642" y="1539961"/>
                <a:ext cx="506703" cy="361769"/>
              </a:xfrm>
              <a:prstGeom prst="rect">
                <a:avLst/>
              </a:prstGeom>
            </p:spPr>
          </p:pic>
          <p:sp>
            <p:nvSpPr>
              <p:cNvPr id="78" name="TextBox 77"/>
              <p:cNvSpPr txBox="1"/>
              <p:nvPr/>
            </p:nvSpPr>
            <p:spPr>
              <a:xfrm>
                <a:off x="962428" y="3079567"/>
                <a:ext cx="1104803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71"/>
                <a:r>
                  <a:rPr lang="en-US" sz="675" b="1" dirty="0">
                    <a:solidFill>
                      <a:srgbClr val="00B1A5"/>
                    </a:solidFill>
                    <a:latin typeface="Tw Cen MT" panose="020B0602020104020603" pitchFamily="34" charset="0"/>
                    <a:cs typeface="Arial" pitchFamily="34" charset="0"/>
                  </a:rPr>
                  <a:t>ORIGINATION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10106" y="2041895"/>
                <a:ext cx="136327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00B1A5"/>
                    </a:solidFill>
                    <a:latin typeface="Tw Cen MT" panose="020B0602020104020603" pitchFamily="34" charset="0"/>
                    <a:cs typeface="Arial" pitchFamily="34" charset="0"/>
                  </a:rPr>
                  <a:t>CREDIT &amp; RISK ANALYSIS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158741" y="1420513"/>
                <a:ext cx="148877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00B1A5"/>
                    </a:solidFill>
                    <a:latin typeface="Tw Cen MT" panose="020B0602020104020603" pitchFamily="34" charset="0"/>
                    <a:cs typeface="Arial" pitchFamily="34" charset="0"/>
                  </a:rPr>
                  <a:t>CREDIT ADMIN &amp; DOCUMENTATION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403394" y="1142382"/>
                <a:ext cx="1365773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00242E"/>
                    </a:solidFill>
                    <a:latin typeface="Tw Cen MT" panose="020B0602020104020603" pitchFamily="34" charset="0"/>
                    <a:cs typeface="Arial" pitchFamily="34" charset="0"/>
                  </a:rPr>
                  <a:t>RE-VALUATION &amp; DOCUMENTATION RENEWAL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7433736" y="2935252"/>
                <a:ext cx="115883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cs typeface="Arial" pitchFamily="34" charset="0"/>
                  </a:rPr>
                  <a:t>LIMIT</a:t>
                </a:r>
                <a:r>
                  <a:rPr lang="en-US" sz="675" b="1" dirty="0">
                    <a:solidFill>
                      <a:srgbClr val="8CC600"/>
                    </a:solidFill>
                    <a:latin typeface="Tw Cen MT" panose="020B0602020104020603" pitchFamily="34" charset="0"/>
                    <a:cs typeface="Arial" pitchFamily="34" charset="0"/>
                  </a:rPr>
                  <a:t> </a:t>
                </a:r>
                <a:r>
                  <a:rPr lang="en-US" sz="675" b="1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cs typeface="Arial" pitchFamily="34" charset="0"/>
                  </a:rPr>
                  <a:t>MONITORING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91102" y="2464854"/>
                <a:ext cx="1546099" cy="535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00" b="1" dirty="0">
                    <a:solidFill>
                      <a:srgbClr val="00B1A5"/>
                    </a:solidFill>
                    <a:latin typeface="Tw Cen MT" panose="020B0602020104020603" pitchFamily="34" charset="0"/>
                    <a:cs typeface="Arial" pitchFamily="34" charset="0"/>
                  </a:rPr>
                  <a:t>APPROVAL PROCESSES &amp; DELEGATION OF AUTHORITY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149042" y="2014683"/>
                <a:ext cx="11003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00B1A5"/>
                    </a:solidFill>
                    <a:latin typeface="Tw Cen MT" panose="020B0602020104020603" pitchFamily="34" charset="0"/>
                    <a:cs typeface="Arial" pitchFamily="34" charset="0"/>
                  </a:rPr>
                  <a:t>FACILITY SANCTIONING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8774699" y="1897697"/>
                <a:ext cx="1197991" cy="535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00" b="1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cs typeface="Arial" pitchFamily="34" charset="0"/>
                  </a:rPr>
                  <a:t>PORTFOLIO CONCENTRATION ANALYSIS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0222198" y="2474418"/>
                <a:ext cx="1024127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71"/>
                <a:r>
                  <a:rPr lang="en-US" sz="675" b="1" dirty="0">
                    <a:solidFill>
                      <a:srgbClr val="5C92AB"/>
                    </a:solidFill>
                    <a:latin typeface="Tw Cen MT" panose="020B0602020104020603" pitchFamily="34" charset="0"/>
                    <a:cs typeface="Arial" pitchFamily="34" charset="0"/>
                  </a:rPr>
                  <a:t>RECOVERY</a:t>
                </a:r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1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374263" y="2123443"/>
                <a:ext cx="425196" cy="353591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</a:blip>
              <a:stretch>
                <a:fillRect/>
              </a:stretch>
            </p:blipFill>
            <p:spPr>
              <a:xfrm>
                <a:off x="3075138" y="1005316"/>
                <a:ext cx="359091" cy="426777"/>
              </a:xfrm>
              <a:prstGeom prst="rect">
                <a:avLst/>
              </a:prstGeom>
            </p:spPr>
          </p:pic>
          <p:sp>
            <p:nvSpPr>
              <p:cNvPr id="89" name="Flowchart: Merge 88"/>
              <p:cNvSpPr/>
              <p:nvPr/>
            </p:nvSpPr>
            <p:spPr>
              <a:xfrm rot="16200000" flipH="1">
                <a:off x="9309266" y="1063979"/>
                <a:ext cx="95596" cy="70642"/>
              </a:xfrm>
              <a:prstGeom prst="flowChartMerge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1"/>
                <a:endParaRPr lang="en-US" sz="1425" dirty="0">
                  <a:solidFill>
                    <a:srgbClr val="808080"/>
                  </a:solidFill>
                  <a:latin typeface="Tw Cen MT" panose="020B0602020104020603" pitchFamily="34" charset="0"/>
                </a:endParaRP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659" y="2582298"/>
                <a:ext cx="477470" cy="379416"/>
              </a:xfrm>
              <a:prstGeom prst="rect">
                <a:avLst/>
              </a:prstGeom>
            </p:spPr>
          </p:pic>
          <p:cxnSp>
            <p:nvCxnSpPr>
              <p:cNvPr id="91" name="Straight Connector 90"/>
              <p:cNvCxnSpPr/>
              <p:nvPr/>
            </p:nvCxnSpPr>
            <p:spPr>
              <a:xfrm flipH="1">
                <a:off x="4316961" y="3287447"/>
                <a:ext cx="8225" cy="285403"/>
              </a:xfrm>
              <a:prstGeom prst="line">
                <a:avLst/>
              </a:prstGeom>
              <a:ln w="28575">
                <a:solidFill>
                  <a:srgbClr val="00242E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3860393" y="2924263"/>
                <a:ext cx="110982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00242E"/>
                    </a:solidFill>
                    <a:latin typeface="Tw Cen MT" panose="020B0602020104020603" pitchFamily="34" charset="0"/>
                    <a:cs typeface="Arial" pitchFamily="34" charset="0"/>
                  </a:rPr>
                  <a:t>COVENANT</a:t>
                </a:r>
              </a:p>
              <a:p>
                <a:pPr algn="r" defTabSz="685771"/>
                <a:r>
                  <a:rPr lang="en-US" sz="675" b="1" dirty="0">
                    <a:solidFill>
                      <a:srgbClr val="00242E"/>
                    </a:solidFill>
                    <a:latin typeface="Tw Cen MT" panose="020B0602020104020603" pitchFamily="34" charset="0"/>
                    <a:cs typeface="Arial" pitchFamily="34" charset="0"/>
                  </a:rPr>
                  <a:t>MONITORING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0169488" y="2830546"/>
                <a:ext cx="1772805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5C92AB"/>
                    </a:solidFill>
                    <a:latin typeface="Tw Cen MT" panose="020B0602020104020603" pitchFamily="34" charset="0"/>
                    <a:cs typeface="Arial" pitchFamily="34" charset="0"/>
                  </a:rPr>
                  <a:t>EARLY WARNING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9639881" y="2988399"/>
                <a:ext cx="1024127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71"/>
                <a:r>
                  <a:rPr lang="en-US" sz="675" b="1" dirty="0">
                    <a:solidFill>
                      <a:srgbClr val="5C92AB"/>
                    </a:solidFill>
                    <a:latin typeface="Tw Cen MT" panose="020B0602020104020603" pitchFamily="34" charset="0"/>
                    <a:cs typeface="Arial" pitchFamily="34" charset="0"/>
                  </a:rPr>
                  <a:t>LITIGATION</a:t>
                </a:r>
              </a:p>
            </p:txBody>
          </p:sp>
          <p:cxnSp>
            <p:nvCxnSpPr>
              <p:cNvPr id="95" name="Straight Connector 94"/>
              <p:cNvCxnSpPr/>
              <p:nvPr/>
            </p:nvCxnSpPr>
            <p:spPr>
              <a:xfrm>
                <a:off x="802062" y="2981713"/>
                <a:ext cx="0" cy="611468"/>
              </a:xfrm>
              <a:prstGeom prst="line">
                <a:avLst/>
              </a:prstGeom>
              <a:ln w="28575">
                <a:solidFill>
                  <a:srgbClr val="00B1A5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/>
              <p:cNvSpPr txBox="1"/>
              <p:nvPr/>
            </p:nvSpPr>
            <p:spPr>
              <a:xfrm>
                <a:off x="413969" y="2636872"/>
                <a:ext cx="1094977" cy="435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71"/>
                <a:r>
                  <a:rPr lang="en-US" sz="675" b="1" dirty="0">
                    <a:solidFill>
                      <a:srgbClr val="00B1A5"/>
                    </a:solidFill>
                    <a:latin typeface="Tw Cen MT" panose="020B0602020104020603" pitchFamily="34" charset="0"/>
                    <a:cs typeface="Arial" pitchFamily="34" charset="0"/>
                  </a:rPr>
                  <a:t>KYC &amp; CLIENT ONBOARDING</a:t>
                </a:r>
              </a:p>
            </p:txBody>
          </p:sp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664243" y="2253814"/>
                <a:ext cx="374845" cy="374843"/>
              </a:xfrm>
              <a:prstGeom prst="rect">
                <a:avLst/>
              </a:prstGeom>
            </p:spPr>
          </p:pic>
          <p:cxnSp>
            <p:nvCxnSpPr>
              <p:cNvPr id="98" name="Straight Connector 97"/>
              <p:cNvCxnSpPr/>
              <p:nvPr/>
            </p:nvCxnSpPr>
            <p:spPr>
              <a:xfrm>
                <a:off x="4962197" y="2223710"/>
                <a:ext cx="0" cy="1378215"/>
              </a:xfrm>
              <a:prstGeom prst="line">
                <a:avLst/>
              </a:prstGeom>
              <a:ln w="28575">
                <a:solidFill>
                  <a:srgbClr val="00242E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15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7002" y="1591209"/>
                <a:ext cx="422043" cy="415239"/>
              </a:xfrm>
              <a:prstGeom prst="rect">
                <a:avLst/>
              </a:prstGeom>
            </p:spPr>
          </p:pic>
          <p:sp>
            <p:nvSpPr>
              <p:cNvPr id="100" name="TextBox 99"/>
              <p:cNvSpPr txBox="1"/>
              <p:nvPr/>
            </p:nvSpPr>
            <p:spPr>
              <a:xfrm>
                <a:off x="4043503" y="1966599"/>
                <a:ext cx="1091536" cy="261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00242E"/>
                    </a:solidFill>
                    <a:latin typeface="Tw Cen MT" panose="020B0602020104020603" pitchFamily="34" charset="0"/>
                    <a:cs typeface="Arial" pitchFamily="34" charset="0"/>
                  </a:rPr>
                  <a:t>PERFECTION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16">
                <a:lum bright="70000" contrast="-70000"/>
              </a:blip>
              <a:stretch>
                <a:fillRect/>
              </a:stretch>
            </p:blipFill>
            <p:spPr>
              <a:xfrm>
                <a:off x="5169177" y="787523"/>
                <a:ext cx="434494" cy="351293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 rotWithShape="1">
              <a:blip r:embed="rId17">
                <a:lum bright="70000" contrast="-70000"/>
              </a:blip>
              <a:srcRect l="29418" t="3605"/>
              <a:stretch/>
            </p:blipFill>
            <p:spPr>
              <a:xfrm>
                <a:off x="3458595" y="1610360"/>
                <a:ext cx="497496" cy="431535"/>
              </a:xfrm>
              <a:prstGeom prst="rect">
                <a:avLst/>
              </a:prstGeom>
            </p:spPr>
          </p:pic>
          <p:cxnSp>
            <p:nvCxnSpPr>
              <p:cNvPr id="103" name="Straight Connector 102"/>
              <p:cNvCxnSpPr/>
              <p:nvPr/>
            </p:nvCxnSpPr>
            <p:spPr>
              <a:xfrm>
                <a:off x="6462216" y="2590703"/>
                <a:ext cx="0" cy="1035474"/>
              </a:xfrm>
              <a:prstGeom prst="line">
                <a:avLst/>
              </a:prstGeom>
              <a:ln w="28575">
                <a:solidFill>
                  <a:srgbClr val="00242E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1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9913" y="1734630"/>
                <a:ext cx="328490" cy="323195"/>
              </a:xfrm>
              <a:prstGeom prst="rect">
                <a:avLst/>
              </a:prstGeom>
            </p:spPr>
          </p:pic>
          <p:sp>
            <p:nvSpPr>
              <p:cNvPr id="105" name="TextBox 104"/>
              <p:cNvSpPr txBox="1"/>
              <p:nvPr/>
            </p:nvSpPr>
            <p:spPr>
              <a:xfrm>
                <a:off x="5881614" y="2072825"/>
                <a:ext cx="1068484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00242E"/>
                    </a:solidFill>
                    <a:latin typeface="Tw Cen MT" panose="020B0602020104020603" pitchFamily="34" charset="0"/>
                    <a:cs typeface="Arial" pitchFamily="34" charset="0"/>
                  </a:rPr>
                  <a:t>RELEASE &amp; REALIZATION</a:t>
                </a:r>
              </a:p>
              <a:p>
                <a:pPr algn="r" defTabSz="685771"/>
                <a:endParaRPr lang="en-US" sz="675" b="1" dirty="0">
                  <a:solidFill>
                    <a:srgbClr val="00242E"/>
                  </a:solidFill>
                  <a:latin typeface="Tw Cen MT" panose="020B0602020104020603" pitchFamily="34" charset="0"/>
                  <a:cs typeface="Arial" pitchFamily="34" charset="0"/>
                </a:endParaRPr>
              </a:p>
            </p:txBody>
          </p:sp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rcRect t="-1" b="48615"/>
              <a:stretch/>
            </p:blipFill>
            <p:spPr>
              <a:xfrm>
                <a:off x="6688893" y="2475617"/>
                <a:ext cx="475535" cy="470166"/>
              </a:xfrm>
              <a:prstGeom prst="rect">
                <a:avLst/>
              </a:prstGeom>
            </p:spPr>
          </p:pic>
          <p:sp>
            <p:nvSpPr>
              <p:cNvPr id="107" name="TextBox 106"/>
              <p:cNvSpPr txBox="1"/>
              <p:nvPr/>
            </p:nvSpPr>
            <p:spPr>
              <a:xfrm>
                <a:off x="6391956" y="2898482"/>
                <a:ext cx="926248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00242E"/>
                    </a:solidFill>
                    <a:latin typeface="Tw Cen MT" panose="020B0602020104020603" pitchFamily="34" charset="0"/>
                    <a:cs typeface="Arial" pitchFamily="34" charset="0"/>
                  </a:rPr>
                  <a:t>TICKLER &amp; TRACKING</a:t>
                </a:r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>
                <a:off x="6963838" y="3271834"/>
                <a:ext cx="0" cy="379674"/>
              </a:xfrm>
              <a:prstGeom prst="line">
                <a:avLst/>
              </a:prstGeom>
              <a:ln w="28575">
                <a:solidFill>
                  <a:srgbClr val="00242E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5337745" y="2876841"/>
                <a:ext cx="1068484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00242E"/>
                    </a:solidFill>
                    <a:latin typeface="Tw Cen MT" panose="020B0602020104020603" pitchFamily="34" charset="0"/>
                    <a:cs typeface="Arial" pitchFamily="34" charset="0"/>
                  </a:rPr>
                  <a:t>LTV MONITORING</a:t>
                </a:r>
              </a:p>
              <a:p>
                <a:pPr algn="r" defTabSz="685771"/>
                <a:endParaRPr lang="en-US" sz="675" b="1" dirty="0">
                  <a:solidFill>
                    <a:srgbClr val="00242E"/>
                  </a:solidFill>
                  <a:latin typeface="Tw Cen MT" panose="020B0602020104020603" pitchFamily="34" charset="0"/>
                  <a:cs typeface="Arial" pitchFamily="34" charset="0"/>
                </a:endParaRPr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>
                <a:off x="5857565" y="3244250"/>
                <a:ext cx="0" cy="379674"/>
              </a:xfrm>
              <a:prstGeom prst="line">
                <a:avLst/>
              </a:prstGeom>
              <a:ln w="28575">
                <a:solidFill>
                  <a:srgbClr val="00242E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2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9116" y="2431667"/>
                <a:ext cx="457791" cy="516056"/>
              </a:xfrm>
              <a:prstGeom prst="rect">
                <a:avLst/>
              </a:prstGeom>
            </p:spPr>
          </p:pic>
          <p:cxnSp>
            <p:nvCxnSpPr>
              <p:cNvPr id="112" name="Straight Connector 111"/>
              <p:cNvCxnSpPr/>
              <p:nvPr/>
            </p:nvCxnSpPr>
            <p:spPr>
              <a:xfrm>
                <a:off x="5398203" y="1810819"/>
                <a:ext cx="0" cy="1800000"/>
              </a:xfrm>
              <a:prstGeom prst="line">
                <a:avLst/>
              </a:prstGeom>
              <a:ln w="28575">
                <a:solidFill>
                  <a:srgbClr val="00242E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7458322" y="1932835"/>
                <a:ext cx="0" cy="166764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4428" y="1199586"/>
                <a:ext cx="425684" cy="338265"/>
              </a:xfrm>
              <a:prstGeom prst="rect">
                <a:avLst/>
              </a:prstGeom>
            </p:spPr>
          </p:pic>
          <p:sp>
            <p:nvSpPr>
              <p:cNvPr id="115" name="Rectangle 114"/>
              <p:cNvSpPr/>
              <p:nvPr/>
            </p:nvSpPr>
            <p:spPr bwMode="auto">
              <a:xfrm>
                <a:off x="9255660" y="898298"/>
                <a:ext cx="245855" cy="3297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25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Tw Cen MT" panose="020B06020201040206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685554" y="1970902"/>
                <a:ext cx="115883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cs typeface="Arial" pitchFamily="34" charset="0"/>
                  </a:rPr>
                  <a:t>EXCESS MANAGEMENT</a:t>
                </a: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 flipH="1">
                <a:off x="8608028" y="2327759"/>
                <a:ext cx="9599" cy="129600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8950860" y="1585992"/>
                <a:ext cx="0" cy="201600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/>
              <p:cNvSpPr txBox="1"/>
              <p:nvPr/>
            </p:nvSpPr>
            <p:spPr>
              <a:xfrm>
                <a:off x="7825912" y="1197023"/>
                <a:ext cx="129371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chemeClr val="bg1">
                        <a:lumMod val="50000"/>
                      </a:schemeClr>
                    </a:solidFill>
                    <a:latin typeface="Tw Cen MT" panose="020B0602020104020603" pitchFamily="34" charset="0"/>
                    <a:cs typeface="Arial" pitchFamily="34" charset="0"/>
                  </a:rPr>
                  <a:t>LIMITS LIFECYCLE MGT</a:t>
                </a:r>
              </a:p>
            </p:txBody>
          </p:sp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21">
                <a:lum bright="70000" contrast="-70000"/>
              </a:blip>
              <a:stretch>
                <a:fillRect/>
              </a:stretch>
            </p:blipFill>
            <p:spPr>
              <a:xfrm>
                <a:off x="8339141" y="744701"/>
                <a:ext cx="395350" cy="407218"/>
              </a:xfrm>
              <a:prstGeom prst="rect">
                <a:avLst/>
              </a:prstGeom>
            </p:spPr>
          </p:pic>
          <p:cxnSp>
            <p:nvCxnSpPr>
              <p:cNvPr id="121" name="Straight Connector 120"/>
              <p:cNvCxnSpPr/>
              <p:nvPr/>
            </p:nvCxnSpPr>
            <p:spPr>
              <a:xfrm>
                <a:off x="11787254" y="3059145"/>
                <a:ext cx="0" cy="576000"/>
              </a:xfrm>
              <a:prstGeom prst="line">
                <a:avLst/>
              </a:prstGeom>
              <a:ln w="28575">
                <a:solidFill>
                  <a:srgbClr val="5C92AB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0012563" y="3228675"/>
                <a:ext cx="0" cy="396000"/>
              </a:xfrm>
              <a:prstGeom prst="line">
                <a:avLst/>
              </a:prstGeom>
              <a:ln w="28575">
                <a:solidFill>
                  <a:srgbClr val="5C92AB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2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7028" y="2604840"/>
                <a:ext cx="285490" cy="321826"/>
              </a:xfrm>
              <a:prstGeom prst="rect">
                <a:avLst/>
              </a:prstGeom>
            </p:spPr>
          </p:pic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2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20988" y="2482009"/>
                <a:ext cx="285490" cy="321826"/>
              </a:xfrm>
              <a:prstGeom prst="rect">
                <a:avLst/>
              </a:prstGeom>
            </p:spPr>
          </p:pic>
          <p:sp>
            <p:nvSpPr>
              <p:cNvPr id="153" name="TextBox 152"/>
              <p:cNvSpPr txBox="1"/>
              <p:nvPr/>
            </p:nvSpPr>
            <p:spPr>
              <a:xfrm>
                <a:off x="9923990" y="3079567"/>
                <a:ext cx="1772805" cy="284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685771"/>
                <a:r>
                  <a:rPr lang="en-US" sz="675" b="1" dirty="0">
                    <a:solidFill>
                      <a:srgbClr val="5C92AB"/>
                    </a:solidFill>
                    <a:latin typeface="Tw Cen MT" panose="020B0602020104020603" pitchFamily="34" charset="0"/>
                    <a:cs typeface="Arial" pitchFamily="34" charset="0"/>
                  </a:rPr>
                  <a:t>Case Dispatching</a:t>
                </a:r>
              </a:p>
            </p:txBody>
          </p:sp>
        </p:grpSp>
      </p:grpSp>
      <p:cxnSp>
        <p:nvCxnSpPr>
          <p:cNvPr id="154" name="Straight Connector 153"/>
          <p:cNvCxnSpPr/>
          <p:nvPr/>
        </p:nvCxnSpPr>
        <p:spPr>
          <a:xfrm>
            <a:off x="7490309" y="3687312"/>
            <a:ext cx="0" cy="195359"/>
          </a:xfrm>
          <a:prstGeom prst="line">
            <a:avLst/>
          </a:prstGeom>
          <a:ln w="28575">
            <a:solidFill>
              <a:srgbClr val="5C92A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64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ontent Placeholder 4"/>
          <p:cNvSpPr txBox="1">
            <a:spLocks/>
          </p:cNvSpPr>
          <p:nvPr/>
        </p:nvSpPr>
        <p:spPr>
          <a:xfrm>
            <a:off x="128342" y="1601563"/>
            <a:ext cx="7450096" cy="3884837"/>
          </a:xfrm>
          <a:prstGeom prst="rect">
            <a:avLst/>
          </a:prstGeom>
        </p:spPr>
        <p:txBody>
          <a:bodyPr anchor="t" anchorCtr="0"/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00242E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sz="1600" dirty="0" err="1"/>
              <a:t>Always</a:t>
            </a:r>
            <a:r>
              <a:rPr lang="fr-FR" sz="1600" dirty="0"/>
              <a:t> </a:t>
            </a:r>
            <a:r>
              <a:rPr lang="fr-FR" sz="1600" dirty="0" err="1"/>
              <a:t>write</a:t>
            </a:r>
            <a:r>
              <a:rPr lang="fr-FR" sz="1600" dirty="0"/>
              <a:t> </a:t>
            </a:r>
            <a:r>
              <a:rPr lang="fr-FR" sz="1600" dirty="0" err="1"/>
              <a:t>using</a:t>
            </a:r>
            <a:r>
              <a:rPr lang="fr-FR" sz="1600" dirty="0"/>
              <a:t> the Font : « </a:t>
            </a:r>
            <a:r>
              <a:rPr lang="fr-FR" sz="1600" dirty="0">
                <a:solidFill>
                  <a:srgbClr val="FF6B00"/>
                </a:solidFill>
              </a:rPr>
              <a:t>Tw Cen MT</a:t>
            </a:r>
            <a:r>
              <a:rPr lang="fr-FR" sz="1600" dirty="0"/>
              <a:t> » for </a:t>
            </a:r>
            <a:r>
              <a:rPr lang="fr-FR" sz="1600" dirty="0" err="1"/>
              <a:t>text</a:t>
            </a:r>
            <a:r>
              <a:rPr lang="fr-FR" sz="1600" dirty="0"/>
              <a:t>, table, graphs, </a:t>
            </a:r>
            <a:r>
              <a:rPr lang="fr-FR" sz="1600" dirty="0" err="1"/>
              <a:t>etc</a:t>
            </a:r>
            <a:r>
              <a:rPr lang="fr-FR" sz="1600" dirty="0"/>
              <a:t> to do </a:t>
            </a:r>
            <a:r>
              <a:rPr lang="fr-FR" sz="1600" dirty="0" err="1"/>
              <a:t>so</a:t>
            </a:r>
            <a:r>
              <a:rPr lang="fr-FR" sz="1600" dirty="0"/>
              <a:t> Design &gt;&gt; Variant &gt;&gt; Fonts &gt;&gt; </a:t>
            </a:r>
            <a:r>
              <a:rPr lang="fr-FR" sz="1600" dirty="0" err="1"/>
              <a:t>Customize</a:t>
            </a:r>
            <a:r>
              <a:rPr lang="fr-FR" sz="1600" dirty="0"/>
              <a:t> &gt;&gt; replace « custom 1 » by « axefinance »</a:t>
            </a:r>
          </a:p>
          <a:p>
            <a:pPr marL="257175" indent="-257175" algn="just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sz="1600" dirty="0"/>
              <a:t> </a:t>
            </a:r>
            <a:r>
              <a:rPr lang="fr-FR" sz="1600" strike="dblStrike" dirty="0"/>
              <a:t>Axe Finance</a:t>
            </a:r>
            <a:r>
              <a:rPr lang="fr-FR" sz="1600" dirty="0"/>
              <a:t> = </a:t>
            </a:r>
            <a:r>
              <a:rPr lang="fr-FR" sz="1800" b="1" dirty="0"/>
              <a:t>axe</a:t>
            </a:r>
            <a:r>
              <a:rPr lang="fr-FR" sz="1800" dirty="0"/>
              <a:t>finance</a:t>
            </a:r>
            <a:r>
              <a:rPr lang="fr-FR" sz="1600" dirty="0"/>
              <a:t> (no </a:t>
            </a:r>
            <a:r>
              <a:rPr lang="fr-FR" sz="1600" dirty="0" err="1"/>
              <a:t>space</a:t>
            </a:r>
            <a:r>
              <a:rPr lang="fr-FR" sz="1600" dirty="0"/>
              <a:t> and axe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bolded</a:t>
            </a:r>
            <a:r>
              <a:rPr lang="fr-FR" sz="1600" dirty="0"/>
              <a:t>) </a:t>
            </a:r>
            <a:r>
              <a:rPr lang="fr-FR" sz="1600" dirty="0" err="1"/>
              <a:t>excluding</a:t>
            </a:r>
            <a:r>
              <a:rPr lang="fr-FR" sz="1600" dirty="0"/>
              <a:t> </a:t>
            </a:r>
            <a:r>
              <a:rPr lang="fr-FR" sz="1600" dirty="0" err="1"/>
              <a:t>legal</a:t>
            </a:r>
            <a:r>
              <a:rPr lang="fr-FR" sz="1600" dirty="0"/>
              <a:t> documents</a:t>
            </a:r>
          </a:p>
          <a:p>
            <a:pPr marL="257175" indent="-257175" algn="just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sz="1600" dirty="0"/>
              <a:t>Content </a:t>
            </a:r>
            <a:r>
              <a:rPr lang="fr-FR" sz="1600" dirty="0" err="1"/>
              <a:t>Slides</a:t>
            </a:r>
            <a:endParaRPr lang="fr-FR" sz="1600" dirty="0"/>
          </a:p>
          <a:p>
            <a:pPr marL="557213" lvl="1" indent="-214313" algn="just">
              <a:lnSpc>
                <a:spcPct val="150000"/>
              </a:lnSpc>
              <a:buClr>
                <a:srgbClr val="00B1A5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Texte niveau 2: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Ipsum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Ipsum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Ipsum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endParaRPr lang="fr-FR" sz="1400" dirty="0">
              <a:solidFill>
                <a:srgbClr val="00242E"/>
              </a:solidFill>
              <a:latin typeface="Tw Cen MT" panose="020B0602020104020603" pitchFamily="34" charset="0"/>
            </a:endParaRPr>
          </a:p>
          <a:p>
            <a:pPr marL="900113" lvl="2" indent="-214313" algn="just">
              <a:lnSpc>
                <a:spcPct val="150000"/>
              </a:lnSpc>
              <a:buClr>
                <a:srgbClr val="FF6B00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Texte niveau 3 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Ipsum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Ipsum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Ipsum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Lorem</a:t>
            </a:r>
            <a:r>
              <a:rPr lang="fr-FR" sz="14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400" dirty="0" err="1">
                <a:solidFill>
                  <a:srgbClr val="00242E"/>
                </a:solidFill>
                <a:latin typeface="Tw Cen MT" panose="020B0602020104020603" pitchFamily="34" charset="0"/>
              </a:rPr>
              <a:t>Ipsum</a:t>
            </a:r>
            <a:endParaRPr lang="fr-FR" sz="1400" dirty="0">
              <a:solidFill>
                <a:srgbClr val="00242E"/>
              </a:solidFill>
              <a:latin typeface="Tw Cen MT" panose="020B0602020104020603" pitchFamily="34" charset="0"/>
            </a:endParaRPr>
          </a:p>
          <a:p>
            <a:pPr marL="1243013" lvl="3" indent="-214313" algn="just">
              <a:lnSpc>
                <a:spcPct val="150000"/>
              </a:lnSpc>
              <a:buClr>
                <a:srgbClr val="C2B7AD"/>
              </a:buClr>
              <a:buFont typeface="Calibri" panose="020F0502020204030204" pitchFamily="34" charset="0"/>
              <a:buChar char="»"/>
            </a:pPr>
            <a:r>
              <a:rPr lang="fr-FR" sz="1100" dirty="0">
                <a:solidFill>
                  <a:srgbClr val="00242E"/>
                </a:solidFill>
                <a:latin typeface="Tw Cen MT" panose="020B0602020104020603" pitchFamily="34" charset="0"/>
              </a:rPr>
              <a:t>Texte niveau 4 </a:t>
            </a:r>
            <a:r>
              <a:rPr lang="fr-FR" sz="1100" dirty="0" err="1">
                <a:solidFill>
                  <a:srgbClr val="00242E"/>
                </a:solidFill>
                <a:latin typeface="Tw Cen MT" panose="020B0602020104020603" pitchFamily="34" charset="0"/>
              </a:rPr>
              <a:t>ffff</a:t>
            </a:r>
            <a:r>
              <a:rPr lang="fr-FR" sz="11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100" dirty="0" err="1">
                <a:solidFill>
                  <a:srgbClr val="00242E"/>
                </a:solidFill>
                <a:latin typeface="Tw Cen MT" panose="020B0602020104020603" pitchFamily="34" charset="0"/>
              </a:rPr>
              <a:t>fffff</a:t>
            </a:r>
            <a:r>
              <a:rPr lang="fr-FR" sz="11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100" dirty="0" err="1">
                <a:solidFill>
                  <a:srgbClr val="00242E"/>
                </a:solidFill>
                <a:latin typeface="Tw Cen MT" panose="020B0602020104020603" pitchFamily="34" charset="0"/>
              </a:rPr>
              <a:t>ffff</a:t>
            </a:r>
            <a:r>
              <a:rPr lang="fr-FR" sz="1100" dirty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1100" dirty="0" err="1">
                <a:solidFill>
                  <a:srgbClr val="00242E"/>
                </a:solidFill>
                <a:latin typeface="Tw Cen MT" panose="020B0602020104020603" pitchFamily="34" charset="0"/>
              </a:rPr>
              <a:t>ffff</a:t>
            </a:r>
            <a:endParaRPr lang="fr-FR" sz="1100" dirty="0">
              <a:solidFill>
                <a:srgbClr val="00242E"/>
              </a:solidFill>
              <a:latin typeface="Tw Cen MT" panose="020B0602020104020603" pitchFamily="34" charset="0"/>
            </a:endParaRPr>
          </a:p>
          <a:p>
            <a:pPr marL="342900" indent="-342900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sz="1400" dirty="0" err="1"/>
              <a:t>Highlighted</a:t>
            </a:r>
            <a:r>
              <a:rPr lang="fr-FR" sz="1400" dirty="0"/>
              <a:t> </a:t>
            </a:r>
            <a:r>
              <a:rPr lang="fr-FR" sz="1400" dirty="0" err="1"/>
              <a:t>text</a:t>
            </a:r>
            <a:r>
              <a:rPr lang="fr-FR" sz="1400" dirty="0"/>
              <a:t> in </a:t>
            </a:r>
            <a:r>
              <a:rPr lang="fr-FR" sz="1400" dirty="0">
                <a:solidFill>
                  <a:srgbClr val="FF6B00"/>
                </a:solidFill>
              </a:rPr>
              <a:t>orange</a:t>
            </a:r>
            <a:r>
              <a:rPr lang="fr-FR" sz="1400" dirty="0"/>
              <a:t> or </a:t>
            </a:r>
            <a:r>
              <a:rPr lang="fr-FR" sz="1400" dirty="0">
                <a:solidFill>
                  <a:srgbClr val="00B1A5"/>
                </a:solidFill>
              </a:rPr>
              <a:t>green</a:t>
            </a:r>
          </a:p>
          <a:p>
            <a:pPr marL="342900" indent="-342900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sz="1400" dirty="0" err="1"/>
              <a:t>Titles</a:t>
            </a:r>
            <a:r>
              <a:rPr lang="fr-FR" sz="1400" dirty="0"/>
              <a:t>: 30pts in green in Small Caps (R:0, V:177, B:165) or </a:t>
            </a:r>
            <a:r>
              <a:rPr lang="fr-FR" sz="1400" dirty="0" err="1"/>
              <a:t>just</a:t>
            </a:r>
            <a:r>
              <a:rPr lang="fr-FR" sz="1400" dirty="0"/>
              <a:t> use Format </a:t>
            </a:r>
            <a:r>
              <a:rPr lang="fr-FR" sz="1400" dirty="0" err="1"/>
              <a:t>Painter</a:t>
            </a:r>
            <a:endParaRPr lang="fr-FR" sz="1400" dirty="0"/>
          </a:p>
          <a:p>
            <a:pPr marL="342900" indent="-342900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sz="1400" dirty="0" err="1"/>
              <a:t>Text</a:t>
            </a:r>
            <a:r>
              <a:rPr lang="fr-FR" sz="1400" dirty="0"/>
              <a:t> </a:t>
            </a:r>
            <a:r>
              <a:rPr lang="fr-FR" sz="1400" dirty="0" err="1"/>
              <a:t>color</a:t>
            </a:r>
            <a:r>
              <a:rPr lang="fr-FR" sz="1400" dirty="0"/>
              <a:t>: </a:t>
            </a:r>
            <a:r>
              <a:rPr lang="fr-FR" sz="1400" dirty="0" err="1"/>
              <a:t>our</a:t>
            </a:r>
            <a:r>
              <a:rPr lang="fr-FR" sz="1400" dirty="0"/>
              <a:t> </a:t>
            </a:r>
            <a:r>
              <a:rPr lang="fr-FR" sz="1400" dirty="0" err="1"/>
              <a:t>dark</a:t>
            </a:r>
            <a:r>
              <a:rPr lang="fr-FR" sz="1400" dirty="0"/>
              <a:t> </a:t>
            </a:r>
            <a:r>
              <a:rPr lang="fr-FR" sz="1400" dirty="0" err="1"/>
              <a:t>blue</a:t>
            </a:r>
            <a:r>
              <a:rPr lang="fr-FR" sz="1400" dirty="0"/>
              <a:t>, and the size </a:t>
            </a:r>
            <a:r>
              <a:rPr lang="fr-FR" sz="1400" u="sng" dirty="0" err="1">
                <a:solidFill>
                  <a:srgbClr val="FF6B00"/>
                </a:solidFill>
              </a:rPr>
              <a:t>shouldn’t</a:t>
            </a:r>
            <a:r>
              <a:rPr lang="fr-FR" sz="1400" u="sng" dirty="0">
                <a:solidFill>
                  <a:srgbClr val="FF6B00"/>
                </a:solidFill>
              </a:rPr>
              <a:t> </a:t>
            </a:r>
            <a:r>
              <a:rPr lang="fr-FR" sz="1400" u="sng" dirty="0" err="1">
                <a:solidFill>
                  <a:srgbClr val="FF6B00"/>
                </a:solidFill>
              </a:rPr>
              <a:t>be</a:t>
            </a:r>
            <a:r>
              <a:rPr lang="fr-FR" sz="1400" u="sng" dirty="0">
                <a:solidFill>
                  <a:srgbClr val="FF6B00"/>
                </a:solidFill>
              </a:rPr>
              <a:t> </a:t>
            </a:r>
            <a:r>
              <a:rPr lang="fr-FR" sz="1400" u="sng" dirty="0" err="1">
                <a:solidFill>
                  <a:srgbClr val="FF6B00"/>
                </a:solidFill>
              </a:rPr>
              <a:t>less</a:t>
            </a:r>
            <a:r>
              <a:rPr lang="fr-FR" sz="1400" u="sng" dirty="0">
                <a:solidFill>
                  <a:srgbClr val="FF6B00"/>
                </a:solidFill>
              </a:rPr>
              <a:t> </a:t>
            </a:r>
            <a:r>
              <a:rPr lang="fr-FR" sz="1400" u="sng" dirty="0" err="1">
                <a:solidFill>
                  <a:srgbClr val="FF6B00"/>
                </a:solidFill>
              </a:rPr>
              <a:t>than</a:t>
            </a:r>
            <a:r>
              <a:rPr lang="fr-FR" sz="1400" u="sng" dirty="0">
                <a:solidFill>
                  <a:srgbClr val="FF6B00"/>
                </a:solidFill>
              </a:rPr>
              <a:t> 14pts</a:t>
            </a:r>
            <a:endParaRPr lang="fr-FR" sz="1400" dirty="0"/>
          </a:p>
        </p:txBody>
      </p:sp>
      <p:pic>
        <p:nvPicPr>
          <p:cNvPr id="1026" name="Picture 2" descr="http://0.tqn.com/d/wordprocessing/1/L/K/6/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7" t="50857" r="14124" b="19422"/>
          <a:stretch/>
        </p:blipFill>
        <p:spPr bwMode="auto">
          <a:xfrm>
            <a:off x="6350939" y="4587727"/>
            <a:ext cx="441435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24" y="160354"/>
            <a:ext cx="7772400" cy="605475"/>
          </a:xfrm>
        </p:spPr>
        <p:txBody>
          <a:bodyPr/>
          <a:lstStyle/>
          <a:p>
            <a:r>
              <a:rPr lang="fr-FR" dirty="0" err="1"/>
              <a:t>Guidlines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ontent Placeholder 4"/>
          <p:cNvSpPr txBox="1">
            <a:spLocks/>
          </p:cNvSpPr>
          <p:nvPr/>
        </p:nvSpPr>
        <p:spPr>
          <a:xfrm>
            <a:off x="0" y="1302049"/>
            <a:ext cx="7344229" cy="886969"/>
          </a:xfrm>
          <a:prstGeom prst="rect">
            <a:avLst/>
          </a:prstGeom>
        </p:spPr>
        <p:txBody>
          <a:bodyPr anchor="t" anchorCtr="0"/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00242E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sz="1600" dirty="0"/>
              <a:t>Use ONLY </a:t>
            </a:r>
            <a:r>
              <a:rPr lang="fr-FR" sz="1600" dirty="0" err="1"/>
              <a:t>our</a:t>
            </a:r>
            <a:r>
              <a:rPr lang="fr-FR" sz="1600" dirty="0"/>
              <a:t> </a:t>
            </a:r>
            <a:r>
              <a:rPr lang="fr-FR" sz="1600" dirty="0" err="1"/>
              <a:t>Colors</a:t>
            </a:r>
            <a:r>
              <a:rPr lang="fr-FR" sz="1600" dirty="0"/>
              <a:t>: to do </a:t>
            </a:r>
            <a:r>
              <a:rPr lang="fr-FR" sz="1600" dirty="0" err="1"/>
              <a:t>so</a:t>
            </a:r>
            <a:r>
              <a:rPr lang="fr-FR" sz="1600" dirty="0"/>
              <a:t> </a:t>
            </a:r>
            <a:r>
              <a:rPr lang="fr-FR" sz="1600" dirty="0" err="1"/>
              <a:t>just</a:t>
            </a:r>
            <a:r>
              <a:rPr lang="fr-FR" sz="1600" dirty="0"/>
              <a:t> go in </a:t>
            </a:r>
            <a:r>
              <a:rPr lang="fr-FR" sz="1600" dirty="0" err="1"/>
              <a:t>this</a:t>
            </a:r>
            <a:r>
              <a:rPr lang="fr-FR" sz="1600" dirty="0"/>
              <a:t> document to : Design &gt;&gt; Variant &gt;&gt; </a:t>
            </a:r>
            <a:r>
              <a:rPr lang="fr-FR" sz="1600" dirty="0" err="1"/>
              <a:t>Colors</a:t>
            </a:r>
            <a:r>
              <a:rPr lang="fr-FR" sz="1600" dirty="0"/>
              <a:t> &gt;&gt; </a:t>
            </a:r>
            <a:r>
              <a:rPr lang="fr-FR" sz="1600" dirty="0" err="1"/>
              <a:t>Customize</a:t>
            </a:r>
            <a:r>
              <a:rPr lang="fr-FR" sz="1600" dirty="0"/>
              <a:t> &gt;&gt; replace custom 1 by « axefinance » </a:t>
            </a:r>
          </a:p>
          <a:p>
            <a:pPr>
              <a:lnSpc>
                <a:spcPct val="150000"/>
              </a:lnSpc>
              <a:buClr>
                <a:srgbClr val="00242E"/>
              </a:buClr>
            </a:pPr>
            <a:endParaRPr lang="fr-FR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24" y="160354"/>
            <a:ext cx="7772400" cy="605475"/>
          </a:xfrm>
        </p:spPr>
        <p:txBody>
          <a:bodyPr/>
          <a:lstStyle/>
          <a:p>
            <a:r>
              <a:rPr lang="fr-FR" dirty="0" err="1"/>
              <a:t>Guidlines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7910" y="6014358"/>
            <a:ext cx="396890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dirty="0"/>
              <a:t>Once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you’ll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colors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: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81607" y="2196823"/>
            <a:ext cx="4031906" cy="2676548"/>
            <a:chOff x="381607" y="2196823"/>
            <a:chExt cx="4031906" cy="26765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5419" t="4057" r="10853" b="8890"/>
            <a:stretch/>
          </p:blipFill>
          <p:spPr>
            <a:xfrm>
              <a:off x="381607" y="2196823"/>
              <a:ext cx="4031906" cy="267654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648691" y="4424496"/>
              <a:ext cx="983673" cy="21677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20861" y="4424496"/>
            <a:ext cx="3730411" cy="2099055"/>
            <a:chOff x="4720861" y="3823843"/>
            <a:chExt cx="3730411" cy="20990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4393" t="4782" r="49849" b="49423"/>
            <a:stretch/>
          </p:blipFill>
          <p:spPr>
            <a:xfrm>
              <a:off x="4720861" y="3823843"/>
              <a:ext cx="3730411" cy="209905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165274" y="4415837"/>
              <a:ext cx="983673" cy="144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148947" y="4225337"/>
              <a:ext cx="228600" cy="144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177522" y="4511087"/>
              <a:ext cx="1013978" cy="144000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2878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24" y="160354"/>
            <a:ext cx="7772400" cy="605475"/>
          </a:xfrm>
        </p:spPr>
        <p:txBody>
          <a:bodyPr/>
          <a:lstStyle/>
          <a:p>
            <a:r>
              <a:rPr lang="fr-FR" dirty="0" err="1"/>
              <a:t>Guidlines</a:t>
            </a:r>
            <a:endParaRPr lang="en-US" dirty="0"/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159517" y="1603231"/>
            <a:ext cx="6964614" cy="1795062"/>
          </a:xfrm>
          <a:prstGeom prst="rect">
            <a:avLst/>
          </a:prstGeom>
        </p:spPr>
        <p:txBody>
          <a:bodyPr anchor="t" anchorCtr="0"/>
          <a:lstStyle>
            <a:lvl1pPr marL="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rgbClr val="00242E"/>
                </a:solidFill>
                <a:latin typeface="Tw Cen MT" panose="020B0602020104020603" pitchFamily="34" charset="0"/>
                <a:ea typeface="+mn-ea"/>
                <a:cs typeface="+mn-cs"/>
              </a:defRPr>
            </a:lvl1pPr>
            <a:lvl2pPr marL="3429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342900" rtl="0" eaLnBrk="1" latinLnBrk="0" hangingPunct="1">
              <a:spcBef>
                <a:spcPct val="20000"/>
              </a:spcBef>
              <a:buFont typeface="Arial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sz="1600" dirty="0"/>
              <a:t>Our new </a:t>
            </a:r>
            <a:r>
              <a:rPr lang="fr-FR" sz="1600" dirty="0" err="1"/>
              <a:t>visual</a:t>
            </a:r>
            <a:r>
              <a:rPr lang="fr-FR" sz="1600" dirty="0"/>
              <a:t> </a:t>
            </a:r>
            <a:r>
              <a:rPr lang="fr-FR" sz="1600" dirty="0" err="1"/>
              <a:t>identity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colorful</a:t>
            </a:r>
            <a:r>
              <a:rPr lang="fr-FR" sz="1600" dirty="0"/>
              <a:t>, in </a:t>
            </a:r>
            <a:r>
              <a:rPr lang="fr-FR" sz="1600" dirty="0" err="1"/>
              <a:t>order</a:t>
            </a:r>
            <a:r>
              <a:rPr lang="fr-FR" sz="1600" dirty="0"/>
              <a:t> to </a:t>
            </a:r>
            <a:r>
              <a:rPr lang="fr-FR" sz="1600" dirty="0" err="1"/>
              <a:t>keep</a:t>
            </a:r>
            <a:r>
              <a:rPr lang="fr-FR" sz="1600" dirty="0"/>
              <a:t> </a:t>
            </a:r>
            <a:r>
              <a:rPr lang="fr-FR" sz="1600" dirty="0" err="1"/>
              <a:t>our</a:t>
            </a:r>
            <a:r>
              <a:rPr lang="fr-FR" sz="1600" dirty="0"/>
              <a:t> </a:t>
            </a:r>
            <a:r>
              <a:rPr lang="fr-FR" sz="1600" dirty="0" err="1"/>
              <a:t>visual</a:t>
            </a:r>
            <a:r>
              <a:rPr lang="fr-FR" sz="1600" dirty="0"/>
              <a:t> style </a:t>
            </a:r>
            <a:r>
              <a:rPr lang="fr-FR" sz="1600" dirty="0" err="1"/>
              <a:t>elegant</a:t>
            </a:r>
            <a:r>
              <a:rPr lang="fr-FR" sz="1600" dirty="0"/>
              <a:t>, </a:t>
            </a:r>
            <a:r>
              <a:rPr lang="fr-FR" sz="1600" dirty="0" err="1"/>
              <a:t>please</a:t>
            </a:r>
            <a:r>
              <a:rPr lang="fr-FR" sz="1600" dirty="0"/>
              <a:t> </a:t>
            </a:r>
            <a:r>
              <a:rPr lang="fr-FR" sz="1600" dirty="0" err="1"/>
              <a:t>prefer</a:t>
            </a:r>
            <a:r>
              <a:rPr lang="fr-FR" sz="1600" dirty="0"/>
              <a:t> </a:t>
            </a:r>
            <a:r>
              <a:rPr lang="fr-FR" sz="1600" dirty="0" err="1"/>
              <a:t>using</a:t>
            </a:r>
            <a:r>
              <a:rPr lang="fr-FR" sz="1600" dirty="0"/>
              <a:t> </a:t>
            </a:r>
            <a:r>
              <a:rPr lang="fr-FR" sz="1600" u="sng" dirty="0">
                <a:solidFill>
                  <a:srgbClr val="FF6B00"/>
                </a:solidFill>
              </a:rPr>
              <a:t>black and white images</a:t>
            </a:r>
          </a:p>
          <a:p>
            <a:pPr marL="342900" indent="-342900">
              <a:lnSpc>
                <a:spcPct val="150000"/>
              </a:lnSpc>
              <a:buClr>
                <a:srgbClr val="00242E"/>
              </a:buClr>
              <a:buFont typeface="Arial" panose="020B0604020202020204" pitchFamily="34" charset="0"/>
              <a:buChar char="•"/>
            </a:pPr>
            <a:r>
              <a:rPr lang="fr-FR" sz="1600" u="sng" dirty="0" err="1">
                <a:solidFill>
                  <a:srgbClr val="FF6B00"/>
                </a:solidFill>
              </a:rPr>
              <a:t>Turning</a:t>
            </a:r>
            <a:r>
              <a:rPr lang="fr-FR" sz="1600" u="sng" dirty="0">
                <a:solidFill>
                  <a:srgbClr val="FF6B00"/>
                </a:solidFill>
              </a:rPr>
              <a:t> an image to a black and white image :</a:t>
            </a:r>
          </a:p>
          <a:p>
            <a:pPr marL="685800" lvl="1" indent="-342900">
              <a:lnSpc>
                <a:spcPct val="15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FF6B00"/>
                </a:solidFill>
              </a:rPr>
              <a:t> </a:t>
            </a:r>
            <a:r>
              <a:rPr lang="fr-FR" sz="1600" dirty="0"/>
              <a:t>Picture Tools &gt;&gt; </a:t>
            </a:r>
            <a:r>
              <a:rPr lang="fr-FR" sz="1600" dirty="0" err="1"/>
              <a:t>Colors</a:t>
            </a:r>
            <a:r>
              <a:rPr lang="fr-FR" sz="1600" dirty="0"/>
              <a:t> &gt;&gt; </a:t>
            </a:r>
            <a:r>
              <a:rPr lang="fr-FR" sz="1600" dirty="0" err="1"/>
              <a:t>Re</a:t>
            </a:r>
            <a:r>
              <a:rPr lang="fr-FR" sz="1600" dirty="0"/>
              <a:t> </a:t>
            </a:r>
            <a:r>
              <a:rPr lang="fr-FR" sz="1600" dirty="0" err="1"/>
              <a:t>color</a:t>
            </a:r>
            <a:r>
              <a:rPr lang="fr-FR" sz="1600" dirty="0"/>
              <a:t> &gt;&gt;  </a:t>
            </a:r>
            <a:r>
              <a:rPr lang="fr-FR" sz="1600" dirty="0" err="1"/>
              <a:t>choose</a:t>
            </a:r>
            <a:r>
              <a:rPr lang="fr-FR" sz="1600" dirty="0"/>
              <a:t> the B&amp;W version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211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0"/>
            <a:ext cx="4332014" cy="68580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TOOLBOX</a:t>
            </a:r>
          </a:p>
        </p:txBody>
      </p:sp>
    </p:spTree>
    <p:extLst>
      <p:ext uri="{BB962C8B-B14F-4D97-AF65-F5344CB8AC3E}">
        <p14:creationId xmlns:p14="http://schemas.microsoft.com/office/powerpoint/2010/main" val="26825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3200" dirty="0">
                <a:solidFill>
                  <a:schemeClr val="accent3"/>
                </a:solidFill>
              </a:rPr>
              <a:t>1|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89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018276" y="1886372"/>
            <a:ext cx="3630187" cy="767624"/>
            <a:chOff x="480886" y="1151460"/>
            <a:chExt cx="4840249" cy="1023499"/>
          </a:xfrm>
        </p:grpSpPr>
        <p:sp>
          <p:nvSpPr>
            <p:cNvPr id="5" name="Rectangle 4"/>
            <p:cNvSpPr/>
            <p:nvPr/>
          </p:nvSpPr>
          <p:spPr>
            <a:xfrm>
              <a:off x="2116391" y="1151460"/>
              <a:ext cx="1551455" cy="484909"/>
            </a:xfrm>
            <a:prstGeom prst="rect">
              <a:avLst/>
            </a:prstGeom>
            <a:solidFill>
              <a:srgbClr val="00A4A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dirty="0">
                  <a:solidFill>
                    <a:schemeClr val="bg1"/>
                  </a:solidFill>
                </a:rPr>
                <a:t>R:0   V:177  B:165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886" y="1152135"/>
              <a:ext cx="1551455" cy="484909"/>
            </a:xfrm>
            <a:prstGeom prst="rect">
              <a:avLst/>
            </a:prstGeom>
            <a:solidFill>
              <a:srgbClr val="00243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200" dirty="0">
                  <a:solidFill>
                    <a:schemeClr val="bg1"/>
                  </a:solidFill>
                </a:rPr>
                <a:t>R:0 V:26 B:46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77698" y="1690049"/>
              <a:ext cx="1569240" cy="484909"/>
            </a:xfrm>
            <a:prstGeom prst="rect">
              <a:avLst/>
            </a:prstGeom>
            <a:solidFill>
              <a:srgbClr val="5C93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dirty="0">
                  <a:solidFill>
                    <a:schemeClr val="bg1"/>
                  </a:solidFill>
                </a:rPr>
                <a:t>R:92 V:146 B:171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24967" y="1690050"/>
              <a:ext cx="1564914" cy="484909"/>
            </a:xfrm>
            <a:prstGeom prst="rect">
              <a:avLst/>
            </a:prstGeom>
            <a:solidFill>
              <a:srgbClr val="C0B5A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dirty="0">
                  <a:solidFill>
                    <a:schemeClr val="bg1"/>
                  </a:solidFill>
                </a:rPr>
                <a:t>R:194 V:183 B173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51895" y="1151461"/>
              <a:ext cx="1569240" cy="484909"/>
            </a:xfrm>
            <a:prstGeom prst="rect">
              <a:avLst/>
            </a:prstGeom>
            <a:solidFill>
              <a:srgbClr val="FF6B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050" dirty="0">
                  <a:solidFill>
                    <a:schemeClr val="bg1"/>
                  </a:solidFill>
                </a:rPr>
                <a:t>R:255 V:107 B:0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88046" y="3446893"/>
            <a:ext cx="764953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1| 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1187" y="3446893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2|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77309" y="3446893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3|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3431" y="3446893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4|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9553" y="3446893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5|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Elements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83788" y="1059463"/>
            <a:ext cx="41197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000" dirty="0" err="1">
                <a:solidFill>
                  <a:srgbClr val="00B1A5"/>
                </a:solidFill>
                <a:latin typeface="Tw Cen MT" panose="020B0602020104020603" pitchFamily="34" charset="0"/>
                <a:cs typeface="Arial"/>
              </a:rPr>
              <a:t>Texte</a:t>
            </a:r>
            <a:r>
              <a:rPr lang="es-ES_tradnl" sz="4000" dirty="0">
                <a:solidFill>
                  <a:srgbClr val="00B1A5"/>
                </a:solidFill>
                <a:latin typeface="Tw Cen MT" panose="020B0602020104020603" pitchFamily="34" charset="0"/>
                <a:cs typeface="Arial"/>
              </a:rPr>
              <a:t> en </a:t>
            </a:r>
            <a:r>
              <a:rPr lang="es-ES_tradnl" sz="4000" dirty="0" err="1">
                <a:solidFill>
                  <a:srgbClr val="00B1A5"/>
                </a:solidFill>
                <a:latin typeface="Tw Cen MT" panose="020B0602020104020603" pitchFamily="34" charset="0"/>
                <a:cs typeface="Arial"/>
              </a:rPr>
              <a:t>vert</a:t>
            </a:r>
            <a:r>
              <a:rPr lang="es-ES_tradnl" sz="4000" dirty="0">
                <a:solidFill>
                  <a:srgbClr val="00B1A5"/>
                </a:solidFill>
                <a:latin typeface="Tw Cen MT" panose="020B0602020104020603" pitchFamily="34" charset="0"/>
                <a:cs typeface="Arial"/>
              </a:rPr>
              <a:t> 36pts</a:t>
            </a:r>
            <a:endParaRPr lang="fr-FR" sz="4000" dirty="0">
              <a:solidFill>
                <a:srgbClr val="00B1A5"/>
              </a:solidFill>
              <a:latin typeface="Tw Cen MT" panose="020B06020201040206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83788" y="1756930"/>
            <a:ext cx="3526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200" dirty="0" err="1">
                <a:solidFill>
                  <a:srgbClr val="002436"/>
                </a:solidFill>
                <a:latin typeface="Tw Cen MT" panose="020B0602020104020603" pitchFamily="34" charset="0"/>
                <a:cs typeface="Arial"/>
              </a:rPr>
              <a:t>Texte</a:t>
            </a:r>
            <a:r>
              <a:rPr lang="es-ES_tradnl" sz="3200" dirty="0">
                <a:solidFill>
                  <a:srgbClr val="002436"/>
                </a:solidFill>
                <a:latin typeface="Tw Cen MT" panose="020B0602020104020603" pitchFamily="34" charset="0"/>
                <a:cs typeface="Arial"/>
              </a:rPr>
              <a:t> en </a:t>
            </a:r>
            <a:r>
              <a:rPr lang="es-ES_tradnl" sz="3200" dirty="0" err="1">
                <a:solidFill>
                  <a:srgbClr val="002436"/>
                </a:solidFill>
                <a:latin typeface="Tw Cen MT" panose="020B0602020104020603" pitchFamily="34" charset="0"/>
                <a:cs typeface="Arial"/>
              </a:rPr>
              <a:t>Bleu</a:t>
            </a:r>
            <a:r>
              <a:rPr lang="es-ES_tradnl" sz="3200" dirty="0">
                <a:solidFill>
                  <a:srgbClr val="002436"/>
                </a:solidFill>
                <a:latin typeface="Tw Cen MT" panose="020B0602020104020603" pitchFamily="34" charset="0"/>
                <a:cs typeface="Arial"/>
              </a:rPr>
              <a:t> 32pts</a:t>
            </a:r>
            <a:r>
              <a:rPr lang="es-ES_tradnl" sz="3200" baseline="30000" dirty="0">
                <a:solidFill>
                  <a:srgbClr val="002436"/>
                </a:solidFill>
                <a:latin typeface="Tw Cen MT" panose="020B0602020104020603" pitchFamily="34" charset="0"/>
                <a:cs typeface="Arial"/>
              </a:rPr>
              <a:t>  </a:t>
            </a:r>
            <a:endParaRPr lang="fr-FR" sz="3200" dirty="0">
              <a:solidFill>
                <a:srgbClr val="002436"/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95664" y="2386322"/>
            <a:ext cx="3476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800" dirty="0" err="1">
                <a:solidFill>
                  <a:srgbClr val="FF6B00"/>
                </a:solidFill>
                <a:latin typeface="Tw Cen MT" panose="020B0602020104020603" pitchFamily="34" charset="0"/>
                <a:cs typeface="Arial"/>
              </a:rPr>
              <a:t>Texte</a:t>
            </a:r>
            <a:r>
              <a:rPr lang="es-ES_tradnl" sz="2800" dirty="0">
                <a:solidFill>
                  <a:srgbClr val="FF6B00"/>
                </a:solidFill>
                <a:latin typeface="Tw Cen MT" panose="020B0602020104020603" pitchFamily="34" charset="0"/>
                <a:cs typeface="Arial"/>
              </a:rPr>
              <a:t> en </a:t>
            </a:r>
            <a:r>
              <a:rPr lang="es-ES_tradnl" sz="2800" dirty="0" err="1">
                <a:solidFill>
                  <a:srgbClr val="FF6B00"/>
                </a:solidFill>
                <a:latin typeface="Tw Cen MT" panose="020B0602020104020603" pitchFamily="34" charset="0"/>
                <a:cs typeface="Arial"/>
              </a:rPr>
              <a:t>orange</a:t>
            </a:r>
            <a:r>
              <a:rPr lang="es-ES_tradnl" sz="2800" dirty="0">
                <a:solidFill>
                  <a:srgbClr val="FF6B00"/>
                </a:solidFill>
                <a:latin typeface="Tw Cen MT" panose="020B0602020104020603" pitchFamily="34" charset="0"/>
                <a:cs typeface="Arial"/>
              </a:rPr>
              <a:t> 24pts</a:t>
            </a:r>
            <a:r>
              <a:rPr lang="es-ES_tradnl" sz="2800" baseline="30000" dirty="0">
                <a:solidFill>
                  <a:srgbClr val="FF6B00"/>
                </a:solidFill>
                <a:latin typeface="Tw Cen MT" panose="020B0602020104020603" pitchFamily="34" charset="0"/>
                <a:cs typeface="Arial"/>
              </a:rPr>
              <a:t> </a:t>
            </a:r>
            <a:endParaRPr lang="fr-FR" sz="2800" dirty="0">
              <a:solidFill>
                <a:srgbClr val="FF6B00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83788" y="2896961"/>
            <a:ext cx="2596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000" dirty="0" err="1">
                <a:solidFill>
                  <a:srgbClr val="C2B7AD"/>
                </a:solidFill>
                <a:latin typeface="Tw Cen MT" panose="020B0602020104020603" pitchFamily="34" charset="0"/>
                <a:cs typeface="Arial"/>
              </a:rPr>
              <a:t>Texte</a:t>
            </a:r>
            <a:r>
              <a:rPr lang="es-ES_tradnl" sz="2000" dirty="0">
                <a:solidFill>
                  <a:srgbClr val="C2B7AD"/>
                </a:solidFill>
                <a:latin typeface="Tw Cen MT" panose="020B0602020104020603" pitchFamily="34" charset="0"/>
                <a:cs typeface="Arial"/>
              </a:rPr>
              <a:t> en </a:t>
            </a:r>
            <a:r>
              <a:rPr lang="es-ES_tradnl" sz="2000" dirty="0" err="1">
                <a:solidFill>
                  <a:srgbClr val="C2B7AD"/>
                </a:solidFill>
                <a:latin typeface="Tw Cen MT" panose="020B0602020104020603" pitchFamily="34" charset="0"/>
                <a:cs typeface="Arial"/>
              </a:rPr>
              <a:t>orange</a:t>
            </a:r>
            <a:r>
              <a:rPr lang="es-ES_tradnl" sz="2000" dirty="0">
                <a:solidFill>
                  <a:srgbClr val="C2B7AD"/>
                </a:solidFill>
                <a:latin typeface="Tw Cen MT" panose="020B0602020104020603" pitchFamily="34" charset="0"/>
                <a:cs typeface="Arial"/>
              </a:rPr>
              <a:t> 20pts</a:t>
            </a:r>
            <a:r>
              <a:rPr lang="es-ES_tradnl" sz="2000" baseline="30000" dirty="0">
                <a:solidFill>
                  <a:srgbClr val="C2B7AD"/>
                </a:solidFill>
                <a:latin typeface="Tw Cen MT" panose="020B0602020104020603" pitchFamily="34" charset="0"/>
                <a:cs typeface="Arial"/>
              </a:rPr>
              <a:t> </a:t>
            </a:r>
            <a:endParaRPr lang="fr-FR" sz="2000" dirty="0">
              <a:solidFill>
                <a:srgbClr val="C2B7AD"/>
              </a:solidFill>
              <a:latin typeface="Tw Cen MT" panose="020B0602020104020603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35675" y="3439102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6|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21797" y="3439102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7|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07919" y="3439102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8|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794041" y="3439102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9|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480163" y="3452956"/>
            <a:ext cx="883575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10|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401924" y="3452957"/>
            <a:ext cx="85215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3"/>
                </a:solidFill>
                <a:latin typeface="Arial"/>
                <a:cs typeface="Arial"/>
              </a:rPr>
              <a:t>11| </a:t>
            </a:r>
            <a:endParaRPr lang="fr-FR" sz="4950" dirty="0">
              <a:solidFill>
                <a:schemeClr val="accent3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88046" y="4111908"/>
            <a:ext cx="764953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1| 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91187" y="4111908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2|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77309" y="4111908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3|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363431" y="4111908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4|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049553" y="4111908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5|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735675" y="4104117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6|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421797" y="4104117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7|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107919" y="4104117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8|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794041" y="4104117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9|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480163" y="4117971"/>
            <a:ext cx="883575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10|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401924" y="4117972"/>
            <a:ext cx="85215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2"/>
                </a:solidFill>
                <a:latin typeface="Arial"/>
                <a:cs typeface="Arial"/>
              </a:rPr>
              <a:t>11| </a:t>
            </a:r>
            <a:endParaRPr lang="fr-FR" sz="4950" dirty="0">
              <a:solidFill>
                <a:schemeClr val="accent2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74191" y="4721502"/>
            <a:ext cx="764953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1| 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77332" y="4721502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2|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663454" y="4721502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3|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349576" y="4721502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4|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035698" y="4721502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5|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721820" y="4713711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6|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407942" y="4713711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7|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094064" y="4713711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8|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780186" y="4713711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9|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466308" y="4727565"/>
            <a:ext cx="883575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10|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388069" y="4727566"/>
            <a:ext cx="85215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1"/>
                </a:solidFill>
                <a:latin typeface="Arial"/>
                <a:cs typeface="Arial"/>
              </a:rPr>
              <a:t>11| </a:t>
            </a:r>
            <a:endParaRPr lang="fr-FR" sz="4950" dirty="0">
              <a:solidFill>
                <a:schemeClr val="accent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88046" y="5317246"/>
            <a:ext cx="764953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1| 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991187" y="5317246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2|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677309" y="5317246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3|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363431" y="5317246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4|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049553" y="5317246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5|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735675" y="5309455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6|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421797" y="5309455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7|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107919" y="5309455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8|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794041" y="5309455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9|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480163" y="5323309"/>
            <a:ext cx="883575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10|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401924" y="5323310"/>
            <a:ext cx="85215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solidFill>
                  <a:schemeClr val="accent4"/>
                </a:solidFill>
                <a:latin typeface="Arial"/>
                <a:cs typeface="Arial"/>
              </a:rPr>
              <a:t>11| </a:t>
            </a:r>
            <a:endParaRPr lang="fr-FR" sz="4950" dirty="0">
              <a:solidFill>
                <a:schemeClr val="accent4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46482" y="5899137"/>
            <a:ext cx="764953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1|  </a:t>
            </a:r>
            <a:endParaRPr lang="fr-FR" sz="4950" dirty="0"/>
          </a:p>
        </p:txBody>
      </p:sp>
      <p:sp>
        <p:nvSpPr>
          <p:cNvPr id="122" name="Rectangle 121"/>
          <p:cNvSpPr/>
          <p:nvPr/>
        </p:nvSpPr>
        <p:spPr>
          <a:xfrm>
            <a:off x="949623" y="5899137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2| </a:t>
            </a:r>
            <a:endParaRPr lang="fr-FR" sz="4950" dirty="0"/>
          </a:p>
        </p:txBody>
      </p:sp>
      <p:sp>
        <p:nvSpPr>
          <p:cNvPr id="123" name="Rectangle 122"/>
          <p:cNvSpPr/>
          <p:nvPr/>
        </p:nvSpPr>
        <p:spPr>
          <a:xfrm>
            <a:off x="1635745" y="5899137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3| </a:t>
            </a:r>
            <a:endParaRPr lang="fr-FR" sz="4950" dirty="0"/>
          </a:p>
        </p:txBody>
      </p:sp>
      <p:sp>
        <p:nvSpPr>
          <p:cNvPr id="124" name="Rectangle 123"/>
          <p:cNvSpPr/>
          <p:nvPr/>
        </p:nvSpPr>
        <p:spPr>
          <a:xfrm>
            <a:off x="2321867" y="5899137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4| </a:t>
            </a:r>
            <a:endParaRPr lang="fr-FR" sz="4950" dirty="0"/>
          </a:p>
        </p:txBody>
      </p:sp>
      <p:sp>
        <p:nvSpPr>
          <p:cNvPr id="125" name="Rectangle 124"/>
          <p:cNvSpPr/>
          <p:nvPr/>
        </p:nvSpPr>
        <p:spPr>
          <a:xfrm>
            <a:off x="3007989" y="5899137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5| </a:t>
            </a:r>
            <a:endParaRPr lang="fr-FR" sz="4950" dirty="0"/>
          </a:p>
        </p:txBody>
      </p:sp>
      <p:sp>
        <p:nvSpPr>
          <p:cNvPr id="126" name="Rectangle 125"/>
          <p:cNvSpPr/>
          <p:nvPr/>
        </p:nvSpPr>
        <p:spPr>
          <a:xfrm>
            <a:off x="3694111" y="5891346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6| </a:t>
            </a:r>
            <a:endParaRPr lang="fr-FR" sz="4950" dirty="0"/>
          </a:p>
        </p:txBody>
      </p:sp>
      <p:sp>
        <p:nvSpPr>
          <p:cNvPr id="127" name="Rectangle 126"/>
          <p:cNvSpPr/>
          <p:nvPr/>
        </p:nvSpPr>
        <p:spPr>
          <a:xfrm>
            <a:off x="4380233" y="5891346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7| </a:t>
            </a:r>
            <a:endParaRPr lang="fr-FR" sz="4950" dirty="0"/>
          </a:p>
        </p:txBody>
      </p:sp>
      <p:sp>
        <p:nvSpPr>
          <p:cNvPr id="128" name="Rectangle 127"/>
          <p:cNvSpPr/>
          <p:nvPr/>
        </p:nvSpPr>
        <p:spPr>
          <a:xfrm>
            <a:off x="5066355" y="5891346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8| </a:t>
            </a:r>
            <a:endParaRPr lang="fr-FR" sz="4950" dirty="0"/>
          </a:p>
        </p:txBody>
      </p:sp>
      <p:sp>
        <p:nvSpPr>
          <p:cNvPr id="129" name="Rectangle 128"/>
          <p:cNvSpPr/>
          <p:nvPr/>
        </p:nvSpPr>
        <p:spPr>
          <a:xfrm>
            <a:off x="5752477" y="5891346"/>
            <a:ext cx="647934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9| </a:t>
            </a:r>
            <a:endParaRPr lang="fr-FR" sz="4950" dirty="0"/>
          </a:p>
        </p:txBody>
      </p:sp>
      <p:sp>
        <p:nvSpPr>
          <p:cNvPr id="130" name="Rectangle 129"/>
          <p:cNvSpPr/>
          <p:nvPr/>
        </p:nvSpPr>
        <p:spPr>
          <a:xfrm>
            <a:off x="6438599" y="5905200"/>
            <a:ext cx="883575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10| </a:t>
            </a:r>
            <a:endParaRPr lang="fr-FR" sz="4950" dirty="0"/>
          </a:p>
        </p:txBody>
      </p:sp>
      <p:sp>
        <p:nvSpPr>
          <p:cNvPr id="131" name="Rectangle 130"/>
          <p:cNvSpPr/>
          <p:nvPr/>
        </p:nvSpPr>
        <p:spPr>
          <a:xfrm>
            <a:off x="7360360" y="5905201"/>
            <a:ext cx="85215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950" baseline="30000" dirty="0">
                <a:latin typeface="Arial"/>
                <a:cs typeface="Arial"/>
              </a:rPr>
              <a:t>11| </a:t>
            </a:r>
            <a:endParaRPr lang="fr-FR" sz="4950" dirty="0"/>
          </a:p>
        </p:txBody>
      </p:sp>
    </p:spTree>
    <p:extLst>
      <p:ext uri="{BB962C8B-B14F-4D97-AF65-F5344CB8AC3E}">
        <p14:creationId xmlns:p14="http://schemas.microsoft.com/office/powerpoint/2010/main" val="302341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970032" y="919785"/>
            <a:ext cx="649494" cy="649494"/>
            <a:chOff x="3555846" y="3062573"/>
            <a:chExt cx="591484" cy="591484"/>
          </a:xfrm>
          <a:solidFill>
            <a:schemeClr val="tx1"/>
          </a:solidFill>
        </p:grpSpPr>
        <p:sp>
          <p:nvSpPr>
            <p:cNvPr id="18" name="Ellipse 13"/>
            <p:cNvSpPr/>
            <p:nvPr/>
          </p:nvSpPr>
          <p:spPr>
            <a:xfrm>
              <a:off x="3555846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9" name="Imag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823" y="3198158"/>
              <a:ext cx="337608" cy="279400"/>
            </a:xfrm>
            <a:prstGeom prst="rect">
              <a:avLst/>
            </a:prstGeom>
            <a:grpFill/>
          </p:spPr>
        </p:pic>
      </p:grpSp>
      <p:grpSp>
        <p:nvGrpSpPr>
          <p:cNvPr id="21" name="Group 20"/>
          <p:cNvGrpSpPr/>
          <p:nvPr/>
        </p:nvGrpSpPr>
        <p:grpSpPr>
          <a:xfrm>
            <a:off x="209527" y="919785"/>
            <a:ext cx="649494" cy="649494"/>
            <a:chOff x="1041897" y="3062573"/>
            <a:chExt cx="591484" cy="591484"/>
          </a:xfrm>
          <a:solidFill>
            <a:schemeClr val="tx1"/>
          </a:solidFill>
        </p:grpSpPr>
        <p:sp>
          <p:nvSpPr>
            <p:cNvPr id="22" name="Ellipse 5"/>
            <p:cNvSpPr/>
            <p:nvPr/>
          </p:nvSpPr>
          <p:spPr>
            <a:xfrm>
              <a:off x="1041897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3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465" y="3205325"/>
              <a:ext cx="326818" cy="274105"/>
            </a:xfrm>
            <a:prstGeom prst="rect">
              <a:avLst/>
            </a:prstGeom>
            <a:grpFill/>
          </p:spPr>
        </p:pic>
      </p:grpSp>
      <p:grpSp>
        <p:nvGrpSpPr>
          <p:cNvPr id="24" name="Group 23"/>
          <p:cNvGrpSpPr/>
          <p:nvPr/>
        </p:nvGrpSpPr>
        <p:grpSpPr>
          <a:xfrm>
            <a:off x="1124929" y="919785"/>
            <a:ext cx="649494" cy="649494"/>
            <a:chOff x="1875539" y="3062573"/>
            <a:chExt cx="591484" cy="591484"/>
          </a:xfrm>
          <a:solidFill>
            <a:schemeClr val="tx1"/>
          </a:solidFill>
        </p:grpSpPr>
        <p:sp>
          <p:nvSpPr>
            <p:cNvPr id="25" name="Ellipse 12"/>
            <p:cNvSpPr/>
            <p:nvPr/>
          </p:nvSpPr>
          <p:spPr>
            <a:xfrm>
              <a:off x="1875539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5C93AB"/>
                </a:solidFill>
              </a:endParaRPr>
            </a:p>
          </p:txBody>
        </p:sp>
        <p:pic>
          <p:nvPicPr>
            <p:cNvPr id="26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2615" y="3224212"/>
              <a:ext cx="384582" cy="222653"/>
            </a:xfrm>
            <a:prstGeom prst="rect">
              <a:avLst/>
            </a:prstGeom>
            <a:grpFill/>
          </p:spPr>
        </p:pic>
      </p:grpSp>
      <p:grpSp>
        <p:nvGrpSpPr>
          <p:cNvPr id="27" name="Group 26"/>
          <p:cNvGrpSpPr/>
          <p:nvPr/>
        </p:nvGrpSpPr>
        <p:grpSpPr>
          <a:xfrm>
            <a:off x="2047481" y="919785"/>
            <a:ext cx="649494" cy="649494"/>
            <a:chOff x="2715693" y="3062573"/>
            <a:chExt cx="591484" cy="591484"/>
          </a:xfrm>
          <a:solidFill>
            <a:schemeClr val="tx1"/>
          </a:solidFill>
        </p:grpSpPr>
        <p:sp>
          <p:nvSpPr>
            <p:cNvPr id="28" name="Ellipse 18"/>
            <p:cNvSpPr/>
            <p:nvPr/>
          </p:nvSpPr>
          <p:spPr>
            <a:xfrm>
              <a:off x="2715693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9" name="Imag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4641" y="3198160"/>
              <a:ext cx="283633" cy="283633"/>
            </a:xfrm>
            <a:prstGeom prst="rect">
              <a:avLst/>
            </a:prstGeom>
            <a:grpFill/>
          </p:spPr>
        </p:pic>
      </p:grpSp>
      <p:grpSp>
        <p:nvGrpSpPr>
          <p:cNvPr id="30" name="Group 29"/>
          <p:cNvGrpSpPr/>
          <p:nvPr/>
        </p:nvGrpSpPr>
        <p:grpSpPr>
          <a:xfrm>
            <a:off x="3881499" y="919785"/>
            <a:ext cx="649494" cy="649494"/>
            <a:chOff x="4385905" y="3062573"/>
            <a:chExt cx="591484" cy="591484"/>
          </a:xfrm>
          <a:solidFill>
            <a:schemeClr val="tx1"/>
          </a:solidFill>
        </p:grpSpPr>
        <p:sp>
          <p:nvSpPr>
            <p:cNvPr id="31" name="Ellipse 16"/>
            <p:cNvSpPr/>
            <p:nvPr/>
          </p:nvSpPr>
          <p:spPr>
            <a:xfrm>
              <a:off x="4385905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32" name="Image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1626" y="3205214"/>
              <a:ext cx="289278" cy="318206"/>
            </a:xfrm>
            <a:prstGeom prst="rect">
              <a:avLst/>
            </a:prstGeom>
            <a:grpFill/>
          </p:spPr>
        </p:pic>
      </p:grpSp>
      <p:grpSp>
        <p:nvGrpSpPr>
          <p:cNvPr id="33" name="Group 32"/>
          <p:cNvGrpSpPr/>
          <p:nvPr/>
        </p:nvGrpSpPr>
        <p:grpSpPr>
          <a:xfrm>
            <a:off x="4843743" y="919785"/>
            <a:ext cx="649494" cy="649494"/>
            <a:chOff x="5262206" y="3062573"/>
            <a:chExt cx="591484" cy="591484"/>
          </a:xfrm>
          <a:solidFill>
            <a:schemeClr val="tx1"/>
          </a:solidFill>
        </p:grpSpPr>
        <p:sp>
          <p:nvSpPr>
            <p:cNvPr id="34" name="Ellipse 17"/>
            <p:cNvSpPr/>
            <p:nvPr/>
          </p:nvSpPr>
          <p:spPr>
            <a:xfrm>
              <a:off x="5262206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35" name="Imag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3818" y="3191102"/>
              <a:ext cx="330199" cy="350836"/>
            </a:xfrm>
            <a:prstGeom prst="rect">
              <a:avLst/>
            </a:prstGeom>
            <a:grpFill/>
          </p:spPr>
        </p:pic>
      </p:grpSp>
      <p:grpSp>
        <p:nvGrpSpPr>
          <p:cNvPr id="36" name="Group 35"/>
          <p:cNvGrpSpPr/>
          <p:nvPr/>
        </p:nvGrpSpPr>
        <p:grpSpPr>
          <a:xfrm>
            <a:off x="209527" y="1608146"/>
            <a:ext cx="649494" cy="649494"/>
            <a:chOff x="1041897" y="3941803"/>
            <a:chExt cx="591484" cy="591484"/>
          </a:xfrm>
          <a:solidFill>
            <a:schemeClr val="tx1"/>
          </a:solidFill>
        </p:grpSpPr>
        <p:sp>
          <p:nvSpPr>
            <p:cNvPr id="37" name="Ellipse 19"/>
            <p:cNvSpPr/>
            <p:nvPr/>
          </p:nvSpPr>
          <p:spPr>
            <a:xfrm>
              <a:off x="1041897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38" name="Image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2631" y="4042103"/>
              <a:ext cx="369218" cy="358030"/>
            </a:xfrm>
            <a:prstGeom prst="rect">
              <a:avLst/>
            </a:prstGeom>
            <a:grpFill/>
          </p:spPr>
        </p:pic>
      </p:grpSp>
      <p:grpSp>
        <p:nvGrpSpPr>
          <p:cNvPr id="39" name="Group 38"/>
          <p:cNvGrpSpPr/>
          <p:nvPr/>
        </p:nvGrpSpPr>
        <p:grpSpPr>
          <a:xfrm>
            <a:off x="1124929" y="1608146"/>
            <a:ext cx="649494" cy="649494"/>
            <a:chOff x="1875539" y="3941803"/>
            <a:chExt cx="591484" cy="591484"/>
          </a:xfrm>
          <a:solidFill>
            <a:schemeClr val="tx1"/>
          </a:solidFill>
        </p:grpSpPr>
        <p:sp>
          <p:nvSpPr>
            <p:cNvPr id="40" name="Ellipse 20"/>
            <p:cNvSpPr/>
            <p:nvPr/>
          </p:nvSpPr>
          <p:spPr>
            <a:xfrm>
              <a:off x="1875539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5C93AB"/>
                </a:solidFill>
              </a:endParaRPr>
            </a:p>
          </p:txBody>
        </p:sp>
        <p:pic>
          <p:nvPicPr>
            <p:cNvPr id="41" name="Imag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3783" y="4036462"/>
              <a:ext cx="341632" cy="363673"/>
            </a:xfrm>
            <a:prstGeom prst="rect">
              <a:avLst/>
            </a:prstGeom>
            <a:grpFill/>
          </p:spPr>
        </p:pic>
      </p:grpSp>
      <p:grpSp>
        <p:nvGrpSpPr>
          <p:cNvPr id="42" name="Group 41"/>
          <p:cNvGrpSpPr/>
          <p:nvPr/>
        </p:nvGrpSpPr>
        <p:grpSpPr>
          <a:xfrm>
            <a:off x="2047481" y="1608146"/>
            <a:ext cx="649494" cy="649494"/>
            <a:chOff x="2715693" y="3941803"/>
            <a:chExt cx="591484" cy="591484"/>
          </a:xfrm>
          <a:solidFill>
            <a:schemeClr val="tx1"/>
          </a:solidFill>
        </p:grpSpPr>
        <p:sp>
          <p:nvSpPr>
            <p:cNvPr id="43" name="Ellipse 24"/>
            <p:cNvSpPr/>
            <p:nvPr/>
          </p:nvSpPr>
          <p:spPr>
            <a:xfrm>
              <a:off x="2715693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44" name="Imag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38290" y="4064289"/>
              <a:ext cx="337432" cy="337432"/>
            </a:xfrm>
            <a:prstGeom prst="rect">
              <a:avLst/>
            </a:prstGeom>
            <a:grpFill/>
          </p:spPr>
        </p:pic>
      </p:grpSp>
      <p:grpSp>
        <p:nvGrpSpPr>
          <p:cNvPr id="45" name="Group 44"/>
          <p:cNvGrpSpPr/>
          <p:nvPr/>
        </p:nvGrpSpPr>
        <p:grpSpPr>
          <a:xfrm>
            <a:off x="2970032" y="1608146"/>
            <a:ext cx="649494" cy="649494"/>
            <a:chOff x="3555846" y="3941803"/>
            <a:chExt cx="591484" cy="591484"/>
          </a:xfrm>
          <a:solidFill>
            <a:schemeClr val="tx1"/>
          </a:solidFill>
        </p:grpSpPr>
        <p:sp>
          <p:nvSpPr>
            <p:cNvPr id="46" name="Ellipse 21"/>
            <p:cNvSpPr/>
            <p:nvPr/>
          </p:nvSpPr>
          <p:spPr>
            <a:xfrm>
              <a:off x="3555846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47" name="Image 5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10987" y="4064289"/>
              <a:ext cx="262378" cy="335844"/>
            </a:xfrm>
            <a:prstGeom prst="rect">
              <a:avLst/>
            </a:prstGeom>
            <a:grpFill/>
          </p:spPr>
        </p:pic>
      </p:grpSp>
      <p:grpSp>
        <p:nvGrpSpPr>
          <p:cNvPr id="48" name="Group 47"/>
          <p:cNvGrpSpPr/>
          <p:nvPr/>
        </p:nvGrpSpPr>
        <p:grpSpPr>
          <a:xfrm>
            <a:off x="3881499" y="1608146"/>
            <a:ext cx="649494" cy="649494"/>
            <a:chOff x="4385905" y="3941803"/>
            <a:chExt cx="591484" cy="591484"/>
          </a:xfrm>
          <a:solidFill>
            <a:schemeClr val="tx1"/>
          </a:solidFill>
        </p:grpSpPr>
        <p:sp>
          <p:nvSpPr>
            <p:cNvPr id="49" name="Ellipse 22"/>
            <p:cNvSpPr/>
            <p:nvPr/>
          </p:nvSpPr>
          <p:spPr>
            <a:xfrm>
              <a:off x="4385905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50" name="Image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0460" y="4049161"/>
              <a:ext cx="364071" cy="364071"/>
            </a:xfrm>
            <a:prstGeom prst="rect">
              <a:avLst/>
            </a:prstGeom>
            <a:grpFill/>
          </p:spPr>
        </p:pic>
      </p:grpSp>
      <p:grpSp>
        <p:nvGrpSpPr>
          <p:cNvPr id="51" name="Group 50"/>
          <p:cNvGrpSpPr/>
          <p:nvPr/>
        </p:nvGrpSpPr>
        <p:grpSpPr>
          <a:xfrm>
            <a:off x="4843743" y="1608146"/>
            <a:ext cx="649494" cy="649494"/>
            <a:chOff x="5262206" y="3941803"/>
            <a:chExt cx="591484" cy="591484"/>
          </a:xfrm>
          <a:solidFill>
            <a:schemeClr val="tx1"/>
          </a:solidFill>
        </p:grpSpPr>
        <p:sp>
          <p:nvSpPr>
            <p:cNvPr id="52" name="Ellipse 23"/>
            <p:cNvSpPr/>
            <p:nvPr/>
          </p:nvSpPr>
          <p:spPr>
            <a:xfrm>
              <a:off x="5262206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53" name="Image 5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7928" y="4098155"/>
              <a:ext cx="319542" cy="280810"/>
            </a:xfrm>
            <a:prstGeom prst="rect">
              <a:avLst/>
            </a:prstGeom>
            <a:grpFill/>
          </p:spPr>
        </p:pic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276" y="210941"/>
            <a:ext cx="7772400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Elements</a:t>
            </a:r>
            <a:r>
              <a:rPr lang="fr-FR" sz="2800" dirty="0"/>
              <a:t> </a:t>
            </a:r>
            <a:r>
              <a:rPr lang="fr-FR" sz="2800" dirty="0" err="1"/>
              <a:t>picto</a:t>
            </a:r>
            <a:r>
              <a:rPr lang="fr-FR" sz="2800" dirty="0"/>
              <a:t>/</a:t>
            </a:r>
            <a:r>
              <a:rPr lang="fr-FR" sz="2800" dirty="0" err="1"/>
              <a:t>icons</a:t>
            </a:r>
            <a:r>
              <a:rPr lang="fr-FR" sz="2800" dirty="0"/>
              <a:t> sets </a:t>
            </a:r>
            <a:r>
              <a:rPr lang="fr-FR" sz="2800" dirty="0" err="1"/>
              <a:t>Big</a:t>
            </a:r>
            <a:r>
              <a:rPr lang="fr-FR" sz="2800" dirty="0"/>
              <a:t> &amp; </a:t>
            </a:r>
            <a:r>
              <a:rPr lang="fr-FR" sz="2800" dirty="0" err="1"/>
              <a:t>circular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46688" y="932961"/>
            <a:ext cx="649493" cy="649493"/>
            <a:chOff x="5746688" y="1113076"/>
            <a:chExt cx="649493" cy="649493"/>
          </a:xfrm>
        </p:grpSpPr>
        <p:sp>
          <p:nvSpPr>
            <p:cNvPr id="59" name="Ellipse 5"/>
            <p:cNvSpPr/>
            <p:nvPr/>
          </p:nvSpPr>
          <p:spPr>
            <a:xfrm>
              <a:off x="5746688" y="1113076"/>
              <a:ext cx="649493" cy="6494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sp>
          <p:nvSpPr>
            <p:cNvPr id="60" name="Flowchart: Or 59"/>
            <p:cNvSpPr/>
            <p:nvPr/>
          </p:nvSpPr>
          <p:spPr>
            <a:xfrm>
              <a:off x="5861973" y="1207837"/>
              <a:ext cx="432000" cy="432000"/>
            </a:xfrm>
            <a:prstGeom prst="flowChar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718978" y="1597970"/>
            <a:ext cx="649493" cy="649493"/>
            <a:chOff x="5718978" y="1861215"/>
            <a:chExt cx="649493" cy="649493"/>
          </a:xfrm>
        </p:grpSpPr>
        <p:sp>
          <p:nvSpPr>
            <p:cNvPr id="128" name="Ellipse 5"/>
            <p:cNvSpPr/>
            <p:nvPr/>
          </p:nvSpPr>
          <p:spPr>
            <a:xfrm>
              <a:off x="5718978" y="1861215"/>
              <a:ext cx="649493" cy="6494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14">
              <a:biLevel thresh="25000"/>
            </a:blip>
            <a:stretch>
              <a:fillRect/>
            </a:stretch>
          </p:blipFill>
          <p:spPr>
            <a:xfrm>
              <a:off x="5809724" y="1938106"/>
              <a:ext cx="468000" cy="468000"/>
            </a:xfrm>
            <a:prstGeom prst="rect">
              <a:avLst/>
            </a:prstGeom>
          </p:spPr>
        </p:pic>
      </p:grpSp>
      <p:grpSp>
        <p:nvGrpSpPr>
          <p:cNvPr id="131" name="Group 130"/>
          <p:cNvGrpSpPr/>
          <p:nvPr/>
        </p:nvGrpSpPr>
        <p:grpSpPr>
          <a:xfrm>
            <a:off x="2928468" y="2374499"/>
            <a:ext cx="649494" cy="649494"/>
            <a:chOff x="3555846" y="3062573"/>
            <a:chExt cx="591484" cy="591484"/>
          </a:xfrm>
          <a:solidFill>
            <a:schemeClr val="accent3"/>
          </a:solidFill>
        </p:grpSpPr>
        <p:sp>
          <p:nvSpPr>
            <p:cNvPr id="165" name="Ellipse 13"/>
            <p:cNvSpPr/>
            <p:nvPr/>
          </p:nvSpPr>
          <p:spPr>
            <a:xfrm>
              <a:off x="3555846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66" name="Imag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823" y="3198158"/>
              <a:ext cx="337608" cy="279400"/>
            </a:xfrm>
            <a:prstGeom prst="rect">
              <a:avLst/>
            </a:prstGeom>
            <a:grpFill/>
          </p:spPr>
        </p:pic>
      </p:grpSp>
      <p:grpSp>
        <p:nvGrpSpPr>
          <p:cNvPr id="132" name="Group 131"/>
          <p:cNvGrpSpPr/>
          <p:nvPr/>
        </p:nvGrpSpPr>
        <p:grpSpPr>
          <a:xfrm>
            <a:off x="167963" y="2374499"/>
            <a:ext cx="649494" cy="649494"/>
            <a:chOff x="1041897" y="3062573"/>
            <a:chExt cx="591484" cy="591484"/>
          </a:xfrm>
          <a:solidFill>
            <a:schemeClr val="accent3"/>
          </a:solidFill>
        </p:grpSpPr>
        <p:sp>
          <p:nvSpPr>
            <p:cNvPr id="163" name="Ellipse 5"/>
            <p:cNvSpPr/>
            <p:nvPr/>
          </p:nvSpPr>
          <p:spPr>
            <a:xfrm>
              <a:off x="1041897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64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465" y="3205325"/>
              <a:ext cx="326818" cy="274105"/>
            </a:xfrm>
            <a:prstGeom prst="rect">
              <a:avLst/>
            </a:prstGeom>
            <a:grpFill/>
          </p:spPr>
        </p:pic>
      </p:grpSp>
      <p:grpSp>
        <p:nvGrpSpPr>
          <p:cNvPr id="133" name="Group 132"/>
          <p:cNvGrpSpPr/>
          <p:nvPr/>
        </p:nvGrpSpPr>
        <p:grpSpPr>
          <a:xfrm>
            <a:off x="1083365" y="2374499"/>
            <a:ext cx="649494" cy="649494"/>
            <a:chOff x="1875539" y="3062573"/>
            <a:chExt cx="591484" cy="591484"/>
          </a:xfrm>
          <a:solidFill>
            <a:schemeClr val="accent3"/>
          </a:solidFill>
        </p:grpSpPr>
        <p:sp>
          <p:nvSpPr>
            <p:cNvPr id="161" name="Ellipse 12"/>
            <p:cNvSpPr/>
            <p:nvPr/>
          </p:nvSpPr>
          <p:spPr>
            <a:xfrm>
              <a:off x="1875539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5C93AB"/>
                </a:solidFill>
              </a:endParaRPr>
            </a:p>
          </p:txBody>
        </p:sp>
        <p:pic>
          <p:nvPicPr>
            <p:cNvPr id="162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2615" y="3224212"/>
              <a:ext cx="384582" cy="222653"/>
            </a:xfrm>
            <a:prstGeom prst="rect">
              <a:avLst/>
            </a:prstGeom>
            <a:grpFill/>
          </p:spPr>
        </p:pic>
      </p:grpSp>
      <p:grpSp>
        <p:nvGrpSpPr>
          <p:cNvPr id="134" name="Group 133"/>
          <p:cNvGrpSpPr/>
          <p:nvPr/>
        </p:nvGrpSpPr>
        <p:grpSpPr>
          <a:xfrm>
            <a:off x="2005917" y="2374499"/>
            <a:ext cx="649494" cy="649494"/>
            <a:chOff x="2715693" y="3062573"/>
            <a:chExt cx="591484" cy="591484"/>
          </a:xfrm>
          <a:solidFill>
            <a:schemeClr val="accent3"/>
          </a:solidFill>
        </p:grpSpPr>
        <p:sp>
          <p:nvSpPr>
            <p:cNvPr id="159" name="Ellipse 18"/>
            <p:cNvSpPr/>
            <p:nvPr/>
          </p:nvSpPr>
          <p:spPr>
            <a:xfrm>
              <a:off x="2715693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60" name="Imag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4641" y="3198160"/>
              <a:ext cx="283633" cy="283633"/>
            </a:xfrm>
            <a:prstGeom prst="rect">
              <a:avLst/>
            </a:prstGeom>
            <a:grpFill/>
          </p:spPr>
        </p:pic>
      </p:grpSp>
      <p:grpSp>
        <p:nvGrpSpPr>
          <p:cNvPr id="135" name="Group 134"/>
          <p:cNvGrpSpPr/>
          <p:nvPr/>
        </p:nvGrpSpPr>
        <p:grpSpPr>
          <a:xfrm>
            <a:off x="3839935" y="2374499"/>
            <a:ext cx="649494" cy="649494"/>
            <a:chOff x="4385905" y="3062573"/>
            <a:chExt cx="591484" cy="591484"/>
          </a:xfrm>
          <a:solidFill>
            <a:schemeClr val="accent3"/>
          </a:solidFill>
        </p:grpSpPr>
        <p:sp>
          <p:nvSpPr>
            <p:cNvPr id="157" name="Ellipse 16"/>
            <p:cNvSpPr/>
            <p:nvPr/>
          </p:nvSpPr>
          <p:spPr>
            <a:xfrm>
              <a:off x="4385905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58" name="Image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1626" y="3205214"/>
              <a:ext cx="289278" cy="318206"/>
            </a:xfrm>
            <a:prstGeom prst="rect">
              <a:avLst/>
            </a:prstGeom>
            <a:grpFill/>
          </p:spPr>
        </p:pic>
      </p:grpSp>
      <p:grpSp>
        <p:nvGrpSpPr>
          <p:cNvPr id="136" name="Group 135"/>
          <p:cNvGrpSpPr/>
          <p:nvPr/>
        </p:nvGrpSpPr>
        <p:grpSpPr>
          <a:xfrm>
            <a:off x="4802179" y="2374499"/>
            <a:ext cx="649494" cy="649494"/>
            <a:chOff x="5262206" y="3062573"/>
            <a:chExt cx="591484" cy="591484"/>
          </a:xfrm>
          <a:solidFill>
            <a:schemeClr val="accent3"/>
          </a:solidFill>
        </p:grpSpPr>
        <p:sp>
          <p:nvSpPr>
            <p:cNvPr id="155" name="Ellipse 17"/>
            <p:cNvSpPr/>
            <p:nvPr/>
          </p:nvSpPr>
          <p:spPr>
            <a:xfrm>
              <a:off x="5262206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56" name="Imag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3818" y="3191102"/>
              <a:ext cx="330199" cy="350836"/>
            </a:xfrm>
            <a:prstGeom prst="rect">
              <a:avLst/>
            </a:prstGeom>
            <a:grpFill/>
          </p:spPr>
        </p:pic>
      </p:grpSp>
      <p:grpSp>
        <p:nvGrpSpPr>
          <p:cNvPr id="137" name="Group 136"/>
          <p:cNvGrpSpPr/>
          <p:nvPr/>
        </p:nvGrpSpPr>
        <p:grpSpPr>
          <a:xfrm>
            <a:off x="167963" y="3076715"/>
            <a:ext cx="649494" cy="649494"/>
            <a:chOff x="1041897" y="3941803"/>
            <a:chExt cx="591484" cy="591484"/>
          </a:xfrm>
          <a:solidFill>
            <a:schemeClr val="accent3"/>
          </a:solidFill>
        </p:grpSpPr>
        <p:sp>
          <p:nvSpPr>
            <p:cNvPr id="153" name="Ellipse 19"/>
            <p:cNvSpPr/>
            <p:nvPr/>
          </p:nvSpPr>
          <p:spPr>
            <a:xfrm>
              <a:off x="1041897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54" name="Image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2631" y="4042103"/>
              <a:ext cx="369218" cy="358030"/>
            </a:xfrm>
            <a:prstGeom prst="rect">
              <a:avLst/>
            </a:prstGeom>
            <a:grpFill/>
          </p:spPr>
        </p:pic>
      </p:grpSp>
      <p:grpSp>
        <p:nvGrpSpPr>
          <p:cNvPr id="138" name="Group 137"/>
          <p:cNvGrpSpPr/>
          <p:nvPr/>
        </p:nvGrpSpPr>
        <p:grpSpPr>
          <a:xfrm>
            <a:off x="1083365" y="3076715"/>
            <a:ext cx="649494" cy="649494"/>
            <a:chOff x="1875539" y="3941803"/>
            <a:chExt cx="591484" cy="591484"/>
          </a:xfrm>
          <a:solidFill>
            <a:schemeClr val="accent3"/>
          </a:solidFill>
        </p:grpSpPr>
        <p:sp>
          <p:nvSpPr>
            <p:cNvPr id="151" name="Ellipse 20"/>
            <p:cNvSpPr/>
            <p:nvPr/>
          </p:nvSpPr>
          <p:spPr>
            <a:xfrm>
              <a:off x="1875539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5C93AB"/>
                </a:solidFill>
              </a:endParaRPr>
            </a:p>
          </p:txBody>
        </p:sp>
        <p:pic>
          <p:nvPicPr>
            <p:cNvPr id="152" name="Imag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3783" y="4036462"/>
              <a:ext cx="341632" cy="363673"/>
            </a:xfrm>
            <a:prstGeom prst="rect">
              <a:avLst/>
            </a:prstGeom>
            <a:grpFill/>
          </p:spPr>
        </p:pic>
      </p:grpSp>
      <p:grpSp>
        <p:nvGrpSpPr>
          <p:cNvPr id="139" name="Group 138"/>
          <p:cNvGrpSpPr/>
          <p:nvPr/>
        </p:nvGrpSpPr>
        <p:grpSpPr>
          <a:xfrm>
            <a:off x="2005917" y="3076715"/>
            <a:ext cx="649494" cy="649494"/>
            <a:chOff x="2715693" y="3941803"/>
            <a:chExt cx="591484" cy="591484"/>
          </a:xfrm>
          <a:solidFill>
            <a:schemeClr val="accent3"/>
          </a:solidFill>
        </p:grpSpPr>
        <p:sp>
          <p:nvSpPr>
            <p:cNvPr id="149" name="Ellipse 24"/>
            <p:cNvSpPr/>
            <p:nvPr/>
          </p:nvSpPr>
          <p:spPr>
            <a:xfrm>
              <a:off x="2715693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50" name="Imag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38290" y="4064289"/>
              <a:ext cx="337432" cy="337432"/>
            </a:xfrm>
            <a:prstGeom prst="rect">
              <a:avLst/>
            </a:prstGeom>
            <a:grpFill/>
          </p:spPr>
        </p:pic>
      </p:grpSp>
      <p:grpSp>
        <p:nvGrpSpPr>
          <p:cNvPr id="140" name="Group 139"/>
          <p:cNvGrpSpPr/>
          <p:nvPr/>
        </p:nvGrpSpPr>
        <p:grpSpPr>
          <a:xfrm>
            <a:off x="2928468" y="3076715"/>
            <a:ext cx="649494" cy="649494"/>
            <a:chOff x="3555846" y="3941803"/>
            <a:chExt cx="591484" cy="591484"/>
          </a:xfrm>
          <a:solidFill>
            <a:schemeClr val="accent3"/>
          </a:solidFill>
        </p:grpSpPr>
        <p:sp>
          <p:nvSpPr>
            <p:cNvPr id="147" name="Ellipse 21"/>
            <p:cNvSpPr/>
            <p:nvPr/>
          </p:nvSpPr>
          <p:spPr>
            <a:xfrm>
              <a:off x="3555846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48" name="Image 5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10987" y="4064289"/>
              <a:ext cx="262378" cy="335844"/>
            </a:xfrm>
            <a:prstGeom prst="rect">
              <a:avLst/>
            </a:prstGeom>
            <a:grpFill/>
          </p:spPr>
        </p:pic>
      </p:grpSp>
      <p:grpSp>
        <p:nvGrpSpPr>
          <p:cNvPr id="141" name="Group 140"/>
          <p:cNvGrpSpPr/>
          <p:nvPr/>
        </p:nvGrpSpPr>
        <p:grpSpPr>
          <a:xfrm>
            <a:off x="3839935" y="3076715"/>
            <a:ext cx="649494" cy="649494"/>
            <a:chOff x="4385905" y="3941803"/>
            <a:chExt cx="591484" cy="591484"/>
          </a:xfrm>
          <a:solidFill>
            <a:schemeClr val="accent3"/>
          </a:solidFill>
        </p:grpSpPr>
        <p:sp>
          <p:nvSpPr>
            <p:cNvPr id="145" name="Ellipse 22"/>
            <p:cNvSpPr/>
            <p:nvPr/>
          </p:nvSpPr>
          <p:spPr>
            <a:xfrm>
              <a:off x="4385905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46" name="Image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0460" y="4049161"/>
              <a:ext cx="364071" cy="364071"/>
            </a:xfrm>
            <a:prstGeom prst="rect">
              <a:avLst/>
            </a:prstGeom>
            <a:grpFill/>
          </p:spPr>
        </p:pic>
      </p:grpSp>
      <p:grpSp>
        <p:nvGrpSpPr>
          <p:cNvPr id="142" name="Group 141"/>
          <p:cNvGrpSpPr/>
          <p:nvPr/>
        </p:nvGrpSpPr>
        <p:grpSpPr>
          <a:xfrm>
            <a:off x="4802179" y="3076715"/>
            <a:ext cx="649494" cy="649494"/>
            <a:chOff x="5262206" y="3941803"/>
            <a:chExt cx="591484" cy="591484"/>
          </a:xfrm>
          <a:solidFill>
            <a:schemeClr val="accent3"/>
          </a:solidFill>
        </p:grpSpPr>
        <p:sp>
          <p:nvSpPr>
            <p:cNvPr id="143" name="Ellipse 23"/>
            <p:cNvSpPr/>
            <p:nvPr/>
          </p:nvSpPr>
          <p:spPr>
            <a:xfrm>
              <a:off x="5262206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44" name="Image 5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7928" y="4098155"/>
              <a:ext cx="319542" cy="280810"/>
            </a:xfrm>
            <a:prstGeom prst="rect">
              <a:avLst/>
            </a:prstGeom>
            <a:grpFill/>
          </p:spPr>
        </p:pic>
      </p:grpSp>
      <p:grpSp>
        <p:nvGrpSpPr>
          <p:cNvPr id="6" name="Group 5"/>
          <p:cNvGrpSpPr/>
          <p:nvPr/>
        </p:nvGrpSpPr>
        <p:grpSpPr>
          <a:xfrm>
            <a:off x="5705124" y="2387675"/>
            <a:ext cx="649493" cy="649493"/>
            <a:chOff x="5705124" y="2720195"/>
            <a:chExt cx="649493" cy="649493"/>
          </a:xfrm>
        </p:grpSpPr>
        <p:sp>
          <p:nvSpPr>
            <p:cNvPr id="167" name="Ellipse 5"/>
            <p:cNvSpPr/>
            <p:nvPr/>
          </p:nvSpPr>
          <p:spPr>
            <a:xfrm>
              <a:off x="5705124" y="2720195"/>
              <a:ext cx="649493" cy="6494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sp>
          <p:nvSpPr>
            <p:cNvPr id="168" name="Flowchart: Or 167"/>
            <p:cNvSpPr/>
            <p:nvPr/>
          </p:nvSpPr>
          <p:spPr>
            <a:xfrm>
              <a:off x="5806554" y="2814956"/>
              <a:ext cx="432000" cy="432000"/>
            </a:xfrm>
            <a:prstGeom prst="flowChartOr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677414" y="3066539"/>
            <a:ext cx="649493" cy="649493"/>
            <a:chOff x="5677414" y="3662304"/>
            <a:chExt cx="649493" cy="649493"/>
          </a:xfrm>
        </p:grpSpPr>
        <p:sp>
          <p:nvSpPr>
            <p:cNvPr id="169" name="Ellipse 5"/>
            <p:cNvSpPr/>
            <p:nvPr/>
          </p:nvSpPr>
          <p:spPr>
            <a:xfrm>
              <a:off x="5677414" y="3662304"/>
              <a:ext cx="649493" cy="6494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14">
              <a:biLevel thresh="25000"/>
            </a:blip>
            <a:stretch>
              <a:fillRect/>
            </a:stretch>
          </p:blipFill>
          <p:spPr>
            <a:xfrm>
              <a:off x="5768160" y="3753050"/>
              <a:ext cx="468000" cy="468000"/>
            </a:xfrm>
            <a:prstGeom prst="rect">
              <a:avLst/>
            </a:prstGeom>
            <a:solidFill>
              <a:schemeClr val="accent3"/>
            </a:solidFill>
          </p:spPr>
        </p:pic>
      </p:grpSp>
      <p:grpSp>
        <p:nvGrpSpPr>
          <p:cNvPr id="172" name="Group 171"/>
          <p:cNvGrpSpPr/>
          <p:nvPr/>
        </p:nvGrpSpPr>
        <p:grpSpPr>
          <a:xfrm>
            <a:off x="2914613" y="3773795"/>
            <a:ext cx="649494" cy="649494"/>
            <a:chOff x="3555846" y="3062573"/>
            <a:chExt cx="591484" cy="591484"/>
          </a:xfrm>
          <a:solidFill>
            <a:schemeClr val="accent2"/>
          </a:solidFill>
        </p:grpSpPr>
        <p:sp>
          <p:nvSpPr>
            <p:cNvPr id="206" name="Ellipse 13"/>
            <p:cNvSpPr/>
            <p:nvPr/>
          </p:nvSpPr>
          <p:spPr>
            <a:xfrm>
              <a:off x="3555846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07" name="Imag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823" y="3198158"/>
              <a:ext cx="337608" cy="279400"/>
            </a:xfrm>
            <a:prstGeom prst="rect">
              <a:avLst/>
            </a:prstGeom>
            <a:grpFill/>
          </p:spPr>
        </p:pic>
      </p:grpSp>
      <p:grpSp>
        <p:nvGrpSpPr>
          <p:cNvPr id="173" name="Group 172"/>
          <p:cNvGrpSpPr/>
          <p:nvPr/>
        </p:nvGrpSpPr>
        <p:grpSpPr>
          <a:xfrm>
            <a:off x="154108" y="3773795"/>
            <a:ext cx="649494" cy="649494"/>
            <a:chOff x="1041897" y="3062573"/>
            <a:chExt cx="591484" cy="591484"/>
          </a:xfrm>
          <a:solidFill>
            <a:schemeClr val="accent2"/>
          </a:solidFill>
        </p:grpSpPr>
        <p:sp>
          <p:nvSpPr>
            <p:cNvPr id="204" name="Ellipse 5"/>
            <p:cNvSpPr/>
            <p:nvPr/>
          </p:nvSpPr>
          <p:spPr>
            <a:xfrm>
              <a:off x="1041897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05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465" y="3205325"/>
              <a:ext cx="326818" cy="274105"/>
            </a:xfrm>
            <a:prstGeom prst="rect">
              <a:avLst/>
            </a:prstGeom>
            <a:grpFill/>
          </p:spPr>
        </p:pic>
      </p:grpSp>
      <p:grpSp>
        <p:nvGrpSpPr>
          <p:cNvPr id="174" name="Group 173"/>
          <p:cNvGrpSpPr/>
          <p:nvPr/>
        </p:nvGrpSpPr>
        <p:grpSpPr>
          <a:xfrm>
            <a:off x="1069510" y="3773795"/>
            <a:ext cx="649494" cy="649494"/>
            <a:chOff x="1875539" y="3062573"/>
            <a:chExt cx="591484" cy="591484"/>
          </a:xfrm>
          <a:solidFill>
            <a:schemeClr val="accent2"/>
          </a:solidFill>
        </p:grpSpPr>
        <p:sp>
          <p:nvSpPr>
            <p:cNvPr id="202" name="Ellipse 12"/>
            <p:cNvSpPr/>
            <p:nvPr/>
          </p:nvSpPr>
          <p:spPr>
            <a:xfrm>
              <a:off x="1875539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5C93AB"/>
                </a:solidFill>
              </a:endParaRPr>
            </a:p>
          </p:txBody>
        </p:sp>
        <p:pic>
          <p:nvPicPr>
            <p:cNvPr id="203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2615" y="3224212"/>
              <a:ext cx="384582" cy="222653"/>
            </a:xfrm>
            <a:prstGeom prst="rect">
              <a:avLst/>
            </a:prstGeom>
            <a:grpFill/>
          </p:spPr>
        </p:pic>
      </p:grpSp>
      <p:grpSp>
        <p:nvGrpSpPr>
          <p:cNvPr id="175" name="Group 174"/>
          <p:cNvGrpSpPr/>
          <p:nvPr/>
        </p:nvGrpSpPr>
        <p:grpSpPr>
          <a:xfrm>
            <a:off x="1992062" y="3773795"/>
            <a:ext cx="649494" cy="649494"/>
            <a:chOff x="2715693" y="3062573"/>
            <a:chExt cx="591484" cy="591484"/>
          </a:xfrm>
          <a:solidFill>
            <a:schemeClr val="accent2"/>
          </a:solidFill>
        </p:grpSpPr>
        <p:sp>
          <p:nvSpPr>
            <p:cNvPr id="200" name="Ellipse 18"/>
            <p:cNvSpPr/>
            <p:nvPr/>
          </p:nvSpPr>
          <p:spPr>
            <a:xfrm>
              <a:off x="2715693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01" name="Imag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4641" y="3198160"/>
              <a:ext cx="283633" cy="283633"/>
            </a:xfrm>
            <a:prstGeom prst="rect">
              <a:avLst/>
            </a:prstGeom>
            <a:grpFill/>
          </p:spPr>
        </p:pic>
      </p:grpSp>
      <p:grpSp>
        <p:nvGrpSpPr>
          <p:cNvPr id="176" name="Group 175"/>
          <p:cNvGrpSpPr/>
          <p:nvPr/>
        </p:nvGrpSpPr>
        <p:grpSpPr>
          <a:xfrm>
            <a:off x="3826080" y="3773795"/>
            <a:ext cx="649494" cy="649494"/>
            <a:chOff x="4385905" y="3062573"/>
            <a:chExt cx="591484" cy="591484"/>
          </a:xfrm>
          <a:solidFill>
            <a:schemeClr val="accent2"/>
          </a:solidFill>
        </p:grpSpPr>
        <p:sp>
          <p:nvSpPr>
            <p:cNvPr id="198" name="Ellipse 16"/>
            <p:cNvSpPr/>
            <p:nvPr/>
          </p:nvSpPr>
          <p:spPr>
            <a:xfrm>
              <a:off x="4385905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99" name="Image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1626" y="3205214"/>
              <a:ext cx="289278" cy="318206"/>
            </a:xfrm>
            <a:prstGeom prst="rect">
              <a:avLst/>
            </a:prstGeom>
            <a:grpFill/>
          </p:spPr>
        </p:pic>
      </p:grpSp>
      <p:grpSp>
        <p:nvGrpSpPr>
          <p:cNvPr id="177" name="Group 176"/>
          <p:cNvGrpSpPr/>
          <p:nvPr/>
        </p:nvGrpSpPr>
        <p:grpSpPr>
          <a:xfrm>
            <a:off x="4788324" y="3773795"/>
            <a:ext cx="649494" cy="649494"/>
            <a:chOff x="5262206" y="3062573"/>
            <a:chExt cx="591484" cy="591484"/>
          </a:xfrm>
          <a:solidFill>
            <a:schemeClr val="accent2"/>
          </a:solidFill>
        </p:grpSpPr>
        <p:sp>
          <p:nvSpPr>
            <p:cNvPr id="196" name="Ellipse 17"/>
            <p:cNvSpPr/>
            <p:nvPr/>
          </p:nvSpPr>
          <p:spPr>
            <a:xfrm>
              <a:off x="5262206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97" name="Imag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3818" y="3191102"/>
              <a:ext cx="330199" cy="350836"/>
            </a:xfrm>
            <a:prstGeom prst="rect">
              <a:avLst/>
            </a:prstGeom>
            <a:grpFill/>
          </p:spPr>
        </p:pic>
      </p:grpSp>
      <p:grpSp>
        <p:nvGrpSpPr>
          <p:cNvPr id="178" name="Group 177"/>
          <p:cNvGrpSpPr/>
          <p:nvPr/>
        </p:nvGrpSpPr>
        <p:grpSpPr>
          <a:xfrm>
            <a:off x="154108" y="4503721"/>
            <a:ext cx="649494" cy="649494"/>
            <a:chOff x="1041897" y="3941803"/>
            <a:chExt cx="591484" cy="591484"/>
          </a:xfrm>
          <a:solidFill>
            <a:schemeClr val="accent2"/>
          </a:solidFill>
        </p:grpSpPr>
        <p:sp>
          <p:nvSpPr>
            <p:cNvPr id="194" name="Ellipse 19"/>
            <p:cNvSpPr/>
            <p:nvPr/>
          </p:nvSpPr>
          <p:spPr>
            <a:xfrm>
              <a:off x="1041897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95" name="Image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2631" y="4042103"/>
              <a:ext cx="369218" cy="358030"/>
            </a:xfrm>
            <a:prstGeom prst="rect">
              <a:avLst/>
            </a:prstGeom>
            <a:grpFill/>
          </p:spPr>
        </p:pic>
      </p:grpSp>
      <p:grpSp>
        <p:nvGrpSpPr>
          <p:cNvPr id="179" name="Group 178"/>
          <p:cNvGrpSpPr/>
          <p:nvPr/>
        </p:nvGrpSpPr>
        <p:grpSpPr>
          <a:xfrm>
            <a:off x="1069510" y="4503721"/>
            <a:ext cx="649494" cy="649494"/>
            <a:chOff x="1875539" y="3941803"/>
            <a:chExt cx="591484" cy="591484"/>
          </a:xfrm>
          <a:solidFill>
            <a:schemeClr val="accent2"/>
          </a:solidFill>
        </p:grpSpPr>
        <p:sp>
          <p:nvSpPr>
            <p:cNvPr id="192" name="Ellipse 20"/>
            <p:cNvSpPr/>
            <p:nvPr/>
          </p:nvSpPr>
          <p:spPr>
            <a:xfrm>
              <a:off x="1875539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5C93AB"/>
                </a:solidFill>
              </a:endParaRPr>
            </a:p>
          </p:txBody>
        </p:sp>
        <p:pic>
          <p:nvPicPr>
            <p:cNvPr id="193" name="Imag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3783" y="4036462"/>
              <a:ext cx="341632" cy="363673"/>
            </a:xfrm>
            <a:prstGeom prst="rect">
              <a:avLst/>
            </a:prstGeom>
            <a:grpFill/>
          </p:spPr>
        </p:pic>
      </p:grpSp>
      <p:grpSp>
        <p:nvGrpSpPr>
          <p:cNvPr id="180" name="Group 179"/>
          <p:cNvGrpSpPr/>
          <p:nvPr/>
        </p:nvGrpSpPr>
        <p:grpSpPr>
          <a:xfrm>
            <a:off x="1992062" y="4503721"/>
            <a:ext cx="649494" cy="649494"/>
            <a:chOff x="2715693" y="3941803"/>
            <a:chExt cx="591484" cy="591484"/>
          </a:xfrm>
          <a:solidFill>
            <a:schemeClr val="accent2"/>
          </a:solidFill>
        </p:grpSpPr>
        <p:sp>
          <p:nvSpPr>
            <p:cNvPr id="190" name="Ellipse 24"/>
            <p:cNvSpPr/>
            <p:nvPr/>
          </p:nvSpPr>
          <p:spPr>
            <a:xfrm>
              <a:off x="2715693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91" name="Imag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38290" y="4064289"/>
              <a:ext cx="337432" cy="337432"/>
            </a:xfrm>
            <a:prstGeom prst="rect">
              <a:avLst/>
            </a:prstGeom>
            <a:grpFill/>
          </p:spPr>
        </p:pic>
      </p:grpSp>
      <p:grpSp>
        <p:nvGrpSpPr>
          <p:cNvPr id="181" name="Group 180"/>
          <p:cNvGrpSpPr/>
          <p:nvPr/>
        </p:nvGrpSpPr>
        <p:grpSpPr>
          <a:xfrm>
            <a:off x="2914613" y="4503721"/>
            <a:ext cx="649494" cy="649494"/>
            <a:chOff x="3555846" y="3941803"/>
            <a:chExt cx="591484" cy="591484"/>
          </a:xfrm>
          <a:solidFill>
            <a:schemeClr val="accent2"/>
          </a:solidFill>
        </p:grpSpPr>
        <p:sp>
          <p:nvSpPr>
            <p:cNvPr id="188" name="Ellipse 21"/>
            <p:cNvSpPr/>
            <p:nvPr/>
          </p:nvSpPr>
          <p:spPr>
            <a:xfrm>
              <a:off x="3555846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89" name="Image 5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10987" y="4064289"/>
              <a:ext cx="262378" cy="335844"/>
            </a:xfrm>
            <a:prstGeom prst="rect">
              <a:avLst/>
            </a:prstGeom>
            <a:grpFill/>
          </p:spPr>
        </p:pic>
      </p:grpSp>
      <p:grpSp>
        <p:nvGrpSpPr>
          <p:cNvPr id="182" name="Group 181"/>
          <p:cNvGrpSpPr/>
          <p:nvPr/>
        </p:nvGrpSpPr>
        <p:grpSpPr>
          <a:xfrm>
            <a:off x="3826080" y="4503721"/>
            <a:ext cx="649494" cy="649494"/>
            <a:chOff x="4385905" y="3941803"/>
            <a:chExt cx="591484" cy="591484"/>
          </a:xfrm>
          <a:solidFill>
            <a:schemeClr val="accent2"/>
          </a:solidFill>
        </p:grpSpPr>
        <p:sp>
          <p:nvSpPr>
            <p:cNvPr id="186" name="Ellipse 22"/>
            <p:cNvSpPr/>
            <p:nvPr/>
          </p:nvSpPr>
          <p:spPr>
            <a:xfrm>
              <a:off x="4385905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87" name="Image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0460" y="4049161"/>
              <a:ext cx="364071" cy="364071"/>
            </a:xfrm>
            <a:prstGeom prst="rect">
              <a:avLst/>
            </a:prstGeom>
            <a:grpFill/>
          </p:spPr>
        </p:pic>
      </p:grpSp>
      <p:grpSp>
        <p:nvGrpSpPr>
          <p:cNvPr id="183" name="Group 182"/>
          <p:cNvGrpSpPr/>
          <p:nvPr/>
        </p:nvGrpSpPr>
        <p:grpSpPr>
          <a:xfrm>
            <a:off x="4788324" y="4503721"/>
            <a:ext cx="649494" cy="649494"/>
            <a:chOff x="5262206" y="3941803"/>
            <a:chExt cx="591484" cy="591484"/>
          </a:xfrm>
          <a:solidFill>
            <a:schemeClr val="accent2"/>
          </a:solidFill>
        </p:grpSpPr>
        <p:sp>
          <p:nvSpPr>
            <p:cNvPr id="184" name="Ellipse 23"/>
            <p:cNvSpPr/>
            <p:nvPr/>
          </p:nvSpPr>
          <p:spPr>
            <a:xfrm>
              <a:off x="5262206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185" name="Image 5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7928" y="4098155"/>
              <a:ext cx="319542" cy="280810"/>
            </a:xfrm>
            <a:prstGeom prst="rect">
              <a:avLst/>
            </a:prstGeom>
            <a:grpFill/>
          </p:spPr>
        </p:pic>
      </p:grpSp>
      <p:grpSp>
        <p:nvGrpSpPr>
          <p:cNvPr id="4" name="Group 3"/>
          <p:cNvGrpSpPr/>
          <p:nvPr/>
        </p:nvGrpSpPr>
        <p:grpSpPr>
          <a:xfrm>
            <a:off x="5691269" y="3786971"/>
            <a:ext cx="649493" cy="649493"/>
            <a:chOff x="5691269" y="4535141"/>
            <a:chExt cx="649493" cy="649493"/>
          </a:xfrm>
        </p:grpSpPr>
        <p:sp>
          <p:nvSpPr>
            <p:cNvPr id="208" name="Ellipse 5"/>
            <p:cNvSpPr/>
            <p:nvPr/>
          </p:nvSpPr>
          <p:spPr>
            <a:xfrm>
              <a:off x="5691269" y="4535141"/>
              <a:ext cx="649493" cy="6494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sp>
          <p:nvSpPr>
            <p:cNvPr id="209" name="Flowchart: Or 208"/>
            <p:cNvSpPr/>
            <p:nvPr/>
          </p:nvSpPr>
          <p:spPr>
            <a:xfrm>
              <a:off x="5792699" y="4629902"/>
              <a:ext cx="432000" cy="432000"/>
            </a:xfrm>
            <a:prstGeom prst="flowChartOr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63559" y="4493545"/>
            <a:ext cx="649493" cy="649493"/>
            <a:chOff x="5663559" y="5283280"/>
            <a:chExt cx="649493" cy="649493"/>
          </a:xfrm>
        </p:grpSpPr>
        <p:sp>
          <p:nvSpPr>
            <p:cNvPr id="210" name="Ellipse 5"/>
            <p:cNvSpPr/>
            <p:nvPr/>
          </p:nvSpPr>
          <p:spPr>
            <a:xfrm>
              <a:off x="5663559" y="5283280"/>
              <a:ext cx="649493" cy="6494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14">
              <a:biLevel thresh="25000"/>
            </a:blip>
            <a:stretch>
              <a:fillRect/>
            </a:stretch>
          </p:blipFill>
          <p:spPr>
            <a:xfrm>
              <a:off x="5754305" y="5374026"/>
              <a:ext cx="468000" cy="468000"/>
            </a:xfrm>
            <a:prstGeom prst="rect">
              <a:avLst/>
            </a:prstGeom>
            <a:solidFill>
              <a:schemeClr val="accent2"/>
            </a:solidFill>
          </p:spPr>
        </p:pic>
      </p:grpSp>
      <p:grpSp>
        <p:nvGrpSpPr>
          <p:cNvPr id="212" name="Group 211"/>
          <p:cNvGrpSpPr/>
          <p:nvPr/>
        </p:nvGrpSpPr>
        <p:grpSpPr>
          <a:xfrm>
            <a:off x="2914613" y="5256231"/>
            <a:ext cx="649494" cy="649494"/>
            <a:chOff x="3555846" y="3062573"/>
            <a:chExt cx="591484" cy="591484"/>
          </a:xfrm>
          <a:solidFill>
            <a:schemeClr val="accent4"/>
          </a:solidFill>
        </p:grpSpPr>
        <p:sp>
          <p:nvSpPr>
            <p:cNvPr id="213" name="Ellipse 13"/>
            <p:cNvSpPr/>
            <p:nvPr/>
          </p:nvSpPr>
          <p:spPr>
            <a:xfrm>
              <a:off x="3555846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14" name="Image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3823" y="3198158"/>
              <a:ext cx="337608" cy="279400"/>
            </a:xfrm>
            <a:prstGeom prst="rect">
              <a:avLst/>
            </a:prstGeom>
            <a:grpFill/>
          </p:spPr>
        </p:pic>
      </p:grpSp>
      <p:grpSp>
        <p:nvGrpSpPr>
          <p:cNvPr id="215" name="Group 214"/>
          <p:cNvGrpSpPr/>
          <p:nvPr/>
        </p:nvGrpSpPr>
        <p:grpSpPr>
          <a:xfrm>
            <a:off x="154108" y="5256231"/>
            <a:ext cx="649494" cy="649494"/>
            <a:chOff x="1041897" y="3062573"/>
            <a:chExt cx="591484" cy="591484"/>
          </a:xfrm>
          <a:solidFill>
            <a:schemeClr val="accent4"/>
          </a:solidFill>
        </p:grpSpPr>
        <p:sp>
          <p:nvSpPr>
            <p:cNvPr id="216" name="Ellipse 5"/>
            <p:cNvSpPr/>
            <p:nvPr/>
          </p:nvSpPr>
          <p:spPr>
            <a:xfrm>
              <a:off x="1041897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17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8465" y="3205325"/>
              <a:ext cx="326818" cy="274105"/>
            </a:xfrm>
            <a:prstGeom prst="rect">
              <a:avLst/>
            </a:prstGeom>
            <a:grpFill/>
          </p:spPr>
        </p:pic>
      </p:grpSp>
      <p:grpSp>
        <p:nvGrpSpPr>
          <p:cNvPr id="218" name="Group 217"/>
          <p:cNvGrpSpPr/>
          <p:nvPr/>
        </p:nvGrpSpPr>
        <p:grpSpPr>
          <a:xfrm>
            <a:off x="1069510" y="5256231"/>
            <a:ext cx="649494" cy="649494"/>
            <a:chOff x="1875539" y="3062573"/>
            <a:chExt cx="591484" cy="591484"/>
          </a:xfrm>
          <a:solidFill>
            <a:schemeClr val="accent4"/>
          </a:solidFill>
        </p:grpSpPr>
        <p:sp>
          <p:nvSpPr>
            <p:cNvPr id="219" name="Ellipse 12"/>
            <p:cNvSpPr/>
            <p:nvPr/>
          </p:nvSpPr>
          <p:spPr>
            <a:xfrm>
              <a:off x="1875539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5C93AB"/>
                </a:solidFill>
              </a:endParaRPr>
            </a:p>
          </p:txBody>
        </p:sp>
        <p:pic>
          <p:nvPicPr>
            <p:cNvPr id="220" name="Imag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2615" y="3224212"/>
              <a:ext cx="384582" cy="222653"/>
            </a:xfrm>
            <a:prstGeom prst="rect">
              <a:avLst/>
            </a:prstGeom>
            <a:grpFill/>
          </p:spPr>
        </p:pic>
      </p:grpSp>
      <p:grpSp>
        <p:nvGrpSpPr>
          <p:cNvPr id="221" name="Group 220"/>
          <p:cNvGrpSpPr/>
          <p:nvPr/>
        </p:nvGrpSpPr>
        <p:grpSpPr>
          <a:xfrm>
            <a:off x="1992062" y="5256231"/>
            <a:ext cx="649494" cy="649494"/>
            <a:chOff x="2715693" y="3062573"/>
            <a:chExt cx="591484" cy="591484"/>
          </a:xfrm>
          <a:solidFill>
            <a:schemeClr val="accent4"/>
          </a:solidFill>
        </p:grpSpPr>
        <p:sp>
          <p:nvSpPr>
            <p:cNvPr id="222" name="Ellipse 18"/>
            <p:cNvSpPr/>
            <p:nvPr/>
          </p:nvSpPr>
          <p:spPr>
            <a:xfrm>
              <a:off x="2715693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23" name="Imag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4641" y="3198160"/>
              <a:ext cx="283633" cy="283633"/>
            </a:xfrm>
            <a:prstGeom prst="rect">
              <a:avLst/>
            </a:prstGeom>
            <a:grpFill/>
          </p:spPr>
        </p:pic>
      </p:grpSp>
      <p:grpSp>
        <p:nvGrpSpPr>
          <p:cNvPr id="224" name="Group 223"/>
          <p:cNvGrpSpPr/>
          <p:nvPr/>
        </p:nvGrpSpPr>
        <p:grpSpPr>
          <a:xfrm>
            <a:off x="3826080" y="5256231"/>
            <a:ext cx="649494" cy="649494"/>
            <a:chOff x="4385905" y="3062573"/>
            <a:chExt cx="591484" cy="591484"/>
          </a:xfrm>
          <a:solidFill>
            <a:schemeClr val="accent4"/>
          </a:solidFill>
        </p:grpSpPr>
        <p:sp>
          <p:nvSpPr>
            <p:cNvPr id="225" name="Ellipse 16"/>
            <p:cNvSpPr/>
            <p:nvPr/>
          </p:nvSpPr>
          <p:spPr>
            <a:xfrm>
              <a:off x="4385905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26" name="Image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1626" y="3205214"/>
              <a:ext cx="289278" cy="318206"/>
            </a:xfrm>
            <a:prstGeom prst="rect">
              <a:avLst/>
            </a:prstGeom>
            <a:grpFill/>
          </p:spPr>
        </p:pic>
      </p:grpSp>
      <p:grpSp>
        <p:nvGrpSpPr>
          <p:cNvPr id="227" name="Group 226"/>
          <p:cNvGrpSpPr/>
          <p:nvPr/>
        </p:nvGrpSpPr>
        <p:grpSpPr>
          <a:xfrm>
            <a:off x="4788324" y="5256231"/>
            <a:ext cx="649494" cy="649494"/>
            <a:chOff x="5262206" y="3062573"/>
            <a:chExt cx="591484" cy="591484"/>
          </a:xfrm>
          <a:solidFill>
            <a:schemeClr val="accent4"/>
          </a:solidFill>
        </p:grpSpPr>
        <p:sp>
          <p:nvSpPr>
            <p:cNvPr id="228" name="Ellipse 17"/>
            <p:cNvSpPr/>
            <p:nvPr/>
          </p:nvSpPr>
          <p:spPr>
            <a:xfrm>
              <a:off x="5262206" y="306257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29" name="Image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3818" y="3191102"/>
              <a:ext cx="330199" cy="350836"/>
            </a:xfrm>
            <a:prstGeom prst="rect">
              <a:avLst/>
            </a:prstGeom>
            <a:grpFill/>
          </p:spPr>
        </p:pic>
      </p:grpSp>
      <p:grpSp>
        <p:nvGrpSpPr>
          <p:cNvPr id="230" name="Group 229"/>
          <p:cNvGrpSpPr/>
          <p:nvPr/>
        </p:nvGrpSpPr>
        <p:grpSpPr>
          <a:xfrm>
            <a:off x="154108" y="5986157"/>
            <a:ext cx="649494" cy="649494"/>
            <a:chOff x="1041897" y="3941803"/>
            <a:chExt cx="591484" cy="591484"/>
          </a:xfrm>
          <a:solidFill>
            <a:schemeClr val="accent4"/>
          </a:solidFill>
        </p:grpSpPr>
        <p:sp>
          <p:nvSpPr>
            <p:cNvPr id="231" name="Ellipse 19"/>
            <p:cNvSpPr/>
            <p:nvPr/>
          </p:nvSpPr>
          <p:spPr>
            <a:xfrm>
              <a:off x="1041897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32" name="Image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2631" y="4042103"/>
              <a:ext cx="369218" cy="358030"/>
            </a:xfrm>
            <a:prstGeom prst="rect">
              <a:avLst/>
            </a:prstGeom>
            <a:grpFill/>
          </p:spPr>
        </p:pic>
      </p:grpSp>
      <p:grpSp>
        <p:nvGrpSpPr>
          <p:cNvPr id="233" name="Group 232"/>
          <p:cNvGrpSpPr/>
          <p:nvPr/>
        </p:nvGrpSpPr>
        <p:grpSpPr>
          <a:xfrm>
            <a:off x="1069510" y="5986157"/>
            <a:ext cx="649494" cy="649494"/>
            <a:chOff x="1875539" y="3941803"/>
            <a:chExt cx="591484" cy="591484"/>
          </a:xfrm>
          <a:solidFill>
            <a:schemeClr val="accent4"/>
          </a:solidFill>
        </p:grpSpPr>
        <p:sp>
          <p:nvSpPr>
            <p:cNvPr id="234" name="Ellipse 20"/>
            <p:cNvSpPr/>
            <p:nvPr/>
          </p:nvSpPr>
          <p:spPr>
            <a:xfrm>
              <a:off x="1875539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5C93AB"/>
                </a:solidFill>
              </a:endParaRPr>
            </a:p>
          </p:txBody>
        </p:sp>
        <p:pic>
          <p:nvPicPr>
            <p:cNvPr id="235" name="Imag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03783" y="4036462"/>
              <a:ext cx="341632" cy="363673"/>
            </a:xfrm>
            <a:prstGeom prst="rect">
              <a:avLst/>
            </a:prstGeom>
            <a:grpFill/>
          </p:spPr>
        </p:pic>
      </p:grpSp>
      <p:grpSp>
        <p:nvGrpSpPr>
          <p:cNvPr id="236" name="Group 235"/>
          <p:cNvGrpSpPr/>
          <p:nvPr/>
        </p:nvGrpSpPr>
        <p:grpSpPr>
          <a:xfrm>
            <a:off x="1992062" y="5986157"/>
            <a:ext cx="649494" cy="649494"/>
            <a:chOff x="2715693" y="3941803"/>
            <a:chExt cx="591484" cy="591484"/>
          </a:xfrm>
          <a:solidFill>
            <a:schemeClr val="accent4"/>
          </a:solidFill>
        </p:grpSpPr>
        <p:sp>
          <p:nvSpPr>
            <p:cNvPr id="237" name="Ellipse 24"/>
            <p:cNvSpPr/>
            <p:nvPr/>
          </p:nvSpPr>
          <p:spPr>
            <a:xfrm>
              <a:off x="2715693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38" name="Image 5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38290" y="4064289"/>
              <a:ext cx="337432" cy="337432"/>
            </a:xfrm>
            <a:prstGeom prst="rect">
              <a:avLst/>
            </a:prstGeom>
            <a:grpFill/>
          </p:spPr>
        </p:pic>
      </p:grpSp>
      <p:grpSp>
        <p:nvGrpSpPr>
          <p:cNvPr id="239" name="Group 238"/>
          <p:cNvGrpSpPr/>
          <p:nvPr/>
        </p:nvGrpSpPr>
        <p:grpSpPr>
          <a:xfrm>
            <a:off x="2914613" y="5986157"/>
            <a:ext cx="649494" cy="649494"/>
            <a:chOff x="3555846" y="3941803"/>
            <a:chExt cx="591484" cy="591484"/>
          </a:xfrm>
          <a:solidFill>
            <a:schemeClr val="accent4"/>
          </a:solidFill>
        </p:grpSpPr>
        <p:sp>
          <p:nvSpPr>
            <p:cNvPr id="240" name="Ellipse 21"/>
            <p:cNvSpPr/>
            <p:nvPr/>
          </p:nvSpPr>
          <p:spPr>
            <a:xfrm>
              <a:off x="3555846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41" name="Image 5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10987" y="4064289"/>
              <a:ext cx="262378" cy="335844"/>
            </a:xfrm>
            <a:prstGeom prst="rect">
              <a:avLst/>
            </a:prstGeom>
            <a:grpFill/>
          </p:spPr>
        </p:pic>
      </p:grpSp>
      <p:grpSp>
        <p:nvGrpSpPr>
          <p:cNvPr id="242" name="Group 241"/>
          <p:cNvGrpSpPr/>
          <p:nvPr/>
        </p:nvGrpSpPr>
        <p:grpSpPr>
          <a:xfrm>
            <a:off x="3826080" y="5986157"/>
            <a:ext cx="649494" cy="649494"/>
            <a:chOff x="4385905" y="3941803"/>
            <a:chExt cx="591484" cy="591484"/>
          </a:xfrm>
          <a:solidFill>
            <a:schemeClr val="accent4"/>
          </a:solidFill>
        </p:grpSpPr>
        <p:sp>
          <p:nvSpPr>
            <p:cNvPr id="243" name="Ellipse 22"/>
            <p:cNvSpPr/>
            <p:nvPr/>
          </p:nvSpPr>
          <p:spPr>
            <a:xfrm>
              <a:off x="4385905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44" name="Image 5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0460" y="4049161"/>
              <a:ext cx="364071" cy="364071"/>
            </a:xfrm>
            <a:prstGeom prst="rect">
              <a:avLst/>
            </a:prstGeom>
            <a:grpFill/>
          </p:spPr>
        </p:pic>
      </p:grpSp>
      <p:grpSp>
        <p:nvGrpSpPr>
          <p:cNvPr id="245" name="Group 244"/>
          <p:cNvGrpSpPr/>
          <p:nvPr/>
        </p:nvGrpSpPr>
        <p:grpSpPr>
          <a:xfrm>
            <a:off x="4788324" y="5986157"/>
            <a:ext cx="649494" cy="649494"/>
            <a:chOff x="5262206" y="3941803"/>
            <a:chExt cx="591484" cy="591484"/>
          </a:xfrm>
          <a:solidFill>
            <a:schemeClr val="accent4"/>
          </a:solidFill>
        </p:grpSpPr>
        <p:sp>
          <p:nvSpPr>
            <p:cNvPr id="246" name="Ellipse 23"/>
            <p:cNvSpPr/>
            <p:nvPr/>
          </p:nvSpPr>
          <p:spPr>
            <a:xfrm>
              <a:off x="5262206" y="3941803"/>
              <a:ext cx="591484" cy="59148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47" name="Image 5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7928" y="4098155"/>
              <a:ext cx="319542" cy="280810"/>
            </a:xfrm>
            <a:prstGeom prst="rect">
              <a:avLst/>
            </a:prstGeom>
            <a:grpFill/>
          </p:spPr>
        </p:pic>
      </p:grpSp>
      <p:grpSp>
        <p:nvGrpSpPr>
          <p:cNvPr id="248" name="Group 247"/>
          <p:cNvGrpSpPr/>
          <p:nvPr/>
        </p:nvGrpSpPr>
        <p:grpSpPr>
          <a:xfrm>
            <a:off x="5691269" y="5269407"/>
            <a:ext cx="649493" cy="649493"/>
            <a:chOff x="5691269" y="4535141"/>
            <a:chExt cx="649493" cy="649493"/>
          </a:xfrm>
          <a:solidFill>
            <a:schemeClr val="accent4"/>
          </a:solidFill>
        </p:grpSpPr>
        <p:sp>
          <p:nvSpPr>
            <p:cNvPr id="249" name="Ellipse 5"/>
            <p:cNvSpPr/>
            <p:nvPr/>
          </p:nvSpPr>
          <p:spPr>
            <a:xfrm>
              <a:off x="5691269" y="4535141"/>
              <a:ext cx="649493" cy="64949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sp>
          <p:nvSpPr>
            <p:cNvPr id="250" name="Flowchart: Or 249"/>
            <p:cNvSpPr/>
            <p:nvPr/>
          </p:nvSpPr>
          <p:spPr>
            <a:xfrm>
              <a:off x="5792699" y="4629902"/>
              <a:ext cx="432000" cy="432000"/>
            </a:xfrm>
            <a:prstGeom prst="flowChar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5663559" y="5975981"/>
            <a:ext cx="649493" cy="649493"/>
            <a:chOff x="5663559" y="5283280"/>
            <a:chExt cx="649493" cy="649493"/>
          </a:xfrm>
          <a:solidFill>
            <a:schemeClr val="accent4"/>
          </a:solidFill>
        </p:grpSpPr>
        <p:sp>
          <p:nvSpPr>
            <p:cNvPr id="252" name="Ellipse 5"/>
            <p:cNvSpPr/>
            <p:nvPr/>
          </p:nvSpPr>
          <p:spPr>
            <a:xfrm>
              <a:off x="5663559" y="5283280"/>
              <a:ext cx="649493" cy="64949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>
                <a:solidFill>
                  <a:srgbClr val="00A4A7"/>
                </a:solidFill>
              </a:endParaRPr>
            </a:p>
          </p:txBody>
        </p:sp>
        <p:pic>
          <p:nvPicPr>
            <p:cNvPr id="253" name="Picture 252"/>
            <p:cNvPicPr>
              <a:picLocks noChangeAspect="1"/>
            </p:cNvPicPr>
            <p:nvPr/>
          </p:nvPicPr>
          <p:blipFill>
            <a:blip r:embed="rId14">
              <a:biLevel thresh="25000"/>
            </a:blip>
            <a:stretch>
              <a:fillRect/>
            </a:stretch>
          </p:blipFill>
          <p:spPr>
            <a:xfrm>
              <a:off x="5754305" y="5374026"/>
              <a:ext cx="468000" cy="4680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0441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 bwMode="auto">
          <a:xfrm>
            <a:off x="1111115" y="1703220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2073867" y="924110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1111115" y="924112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2318" y="210941"/>
            <a:ext cx="714267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Elements</a:t>
            </a:r>
            <a:r>
              <a:rPr lang="fr-FR" sz="2800" dirty="0"/>
              <a:t> </a:t>
            </a:r>
            <a:r>
              <a:rPr lang="fr-FR" sz="2800" dirty="0" err="1"/>
              <a:t>picto</a:t>
            </a:r>
            <a:r>
              <a:rPr lang="fr-FR" sz="2800" dirty="0"/>
              <a:t>/</a:t>
            </a:r>
            <a:r>
              <a:rPr lang="fr-FR" sz="2800" dirty="0" err="1"/>
              <a:t>icons</a:t>
            </a:r>
            <a:r>
              <a:rPr lang="fr-FR" sz="2800" dirty="0"/>
              <a:t> sets </a:t>
            </a:r>
            <a:r>
              <a:rPr lang="fr-FR" sz="2800" dirty="0" err="1"/>
              <a:t>Big</a:t>
            </a:r>
            <a:r>
              <a:rPr lang="fr-FR" sz="2800" dirty="0"/>
              <a:t> &amp; Square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7782" y="935402"/>
            <a:ext cx="808590" cy="673449"/>
            <a:chOff x="167782" y="935402"/>
            <a:chExt cx="808590" cy="673449"/>
          </a:xfrm>
        </p:grpSpPr>
        <p:sp>
          <p:nvSpPr>
            <p:cNvPr id="64" name="Rectangle 63"/>
            <p:cNvSpPr/>
            <p:nvPr/>
          </p:nvSpPr>
          <p:spPr bwMode="auto">
            <a:xfrm>
              <a:off x="167782" y="935402"/>
              <a:ext cx="808590" cy="67344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Group 65"/>
            <p:cNvGrpSpPr>
              <a:grpSpLocks noChangeAspect="1"/>
            </p:cNvGrpSpPr>
            <p:nvPr/>
          </p:nvGrpSpPr>
          <p:grpSpPr bwMode="black">
            <a:xfrm>
              <a:off x="288149" y="1111945"/>
              <a:ext cx="508825" cy="320363"/>
              <a:chOff x="10387001" y="1153965"/>
              <a:chExt cx="974728" cy="613864"/>
            </a:xfrm>
            <a:solidFill>
              <a:srgbClr val="FFFFFF"/>
            </a:solidFill>
          </p:grpSpPr>
          <p:sp>
            <p:nvSpPr>
              <p:cNvPr id="67" name="Freeform 26"/>
              <p:cNvSpPr>
                <a:spLocks/>
              </p:cNvSpPr>
              <p:nvPr/>
            </p:nvSpPr>
            <p:spPr bwMode="black">
              <a:xfrm>
                <a:off x="10506079" y="1253482"/>
                <a:ext cx="706437" cy="514347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68" name="Freeform 27"/>
              <p:cNvSpPr>
                <a:spLocks/>
              </p:cNvSpPr>
              <p:nvPr/>
            </p:nvSpPr>
            <p:spPr bwMode="black">
              <a:xfrm>
                <a:off x="10615615" y="1153965"/>
                <a:ext cx="657226" cy="376242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69" name="Freeform 28"/>
              <p:cNvSpPr>
                <a:spLocks/>
              </p:cNvSpPr>
              <p:nvPr/>
            </p:nvSpPr>
            <p:spPr bwMode="black">
              <a:xfrm>
                <a:off x="10536237" y="1519085"/>
                <a:ext cx="319087" cy="220664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70" name="Freeform 29"/>
              <p:cNvSpPr>
                <a:spLocks/>
              </p:cNvSpPr>
              <p:nvPr/>
            </p:nvSpPr>
            <p:spPr bwMode="black">
              <a:xfrm>
                <a:off x="11207742" y="1234415"/>
                <a:ext cx="153987" cy="319087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71" name="Freeform 30"/>
              <p:cNvSpPr>
                <a:spLocks/>
              </p:cNvSpPr>
              <p:nvPr/>
            </p:nvSpPr>
            <p:spPr bwMode="black">
              <a:xfrm>
                <a:off x="10387001" y="1201079"/>
                <a:ext cx="176212" cy="352427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</p:grpSp>
      <p:pic>
        <p:nvPicPr>
          <p:cNvPr id="72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0406" y="1014888"/>
            <a:ext cx="495512" cy="49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58465" y="1782999"/>
            <a:ext cx="513890" cy="513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roup 54"/>
          <p:cNvGrpSpPr/>
          <p:nvPr/>
        </p:nvGrpSpPr>
        <p:grpSpPr>
          <a:xfrm>
            <a:off x="167782" y="1703221"/>
            <a:ext cx="808590" cy="673449"/>
            <a:chOff x="167782" y="1703221"/>
            <a:chExt cx="808590" cy="673449"/>
          </a:xfrm>
        </p:grpSpPr>
        <p:sp>
          <p:nvSpPr>
            <p:cNvPr id="78" name="Rectangle 77"/>
            <p:cNvSpPr/>
            <p:nvPr/>
          </p:nvSpPr>
          <p:spPr bwMode="auto">
            <a:xfrm>
              <a:off x="167782" y="1703221"/>
              <a:ext cx="808590" cy="67344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4" name="Picture 4" descr="\\MAGNUM\Projects\Microsoft\Cloud Power FY12\Design\Icons\PNGs\IT_guy.png"/>
            <p:cNvPicPr>
              <a:picLocks noChangeAspect="1" noChangeArrowheads="1"/>
            </p:cNvPicPr>
            <p:nvPr/>
          </p:nvPicPr>
          <p:blipFill>
            <a:blip r:embed="rId4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37676" y="1719399"/>
              <a:ext cx="641092" cy="641092"/>
            </a:xfrm>
            <a:prstGeom prst="rect">
              <a:avLst/>
            </a:prstGeom>
            <a:noFill/>
          </p:spPr>
        </p:pic>
      </p:grpSp>
      <p:sp>
        <p:nvSpPr>
          <p:cNvPr id="75" name="Rounded Rectangle 48"/>
          <p:cNvSpPr/>
          <p:nvPr/>
        </p:nvSpPr>
        <p:spPr>
          <a:xfrm>
            <a:off x="1307843" y="1021715"/>
            <a:ext cx="415135" cy="478243"/>
          </a:xfrm>
          <a:prstGeom prst="roundRect">
            <a:avLst>
              <a:gd name="adj" fmla="val 1000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0" name="Rectangle 79"/>
          <p:cNvSpPr/>
          <p:nvPr/>
        </p:nvSpPr>
        <p:spPr bwMode="auto">
          <a:xfrm>
            <a:off x="2073867" y="1703220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2165685" y="1735474"/>
            <a:ext cx="588712" cy="588712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 bwMode="auto">
          <a:xfrm>
            <a:off x="3042857" y="910462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042857" y="1689572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Imag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713" y="1014888"/>
            <a:ext cx="512350" cy="429712"/>
          </a:xfrm>
          <a:prstGeom prst="rect">
            <a:avLst/>
          </a:prstGeom>
        </p:spPr>
      </p:pic>
      <p:pic>
        <p:nvPicPr>
          <p:cNvPr id="86" name="Imag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656" y="1806878"/>
            <a:ext cx="432985" cy="419865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 bwMode="auto">
          <a:xfrm>
            <a:off x="3970905" y="910462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3970905" y="1689572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1" name="Imag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8981" y="1002965"/>
            <a:ext cx="360995" cy="462073"/>
          </a:xfrm>
          <a:prstGeom prst="rect">
            <a:avLst/>
          </a:prstGeom>
        </p:spPr>
      </p:pic>
      <p:pic>
        <p:nvPicPr>
          <p:cNvPr id="92" name="Imag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3697" y="1782999"/>
            <a:ext cx="462707" cy="462707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 bwMode="auto">
          <a:xfrm>
            <a:off x="4926248" y="896814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4926248" y="1675924"/>
            <a:ext cx="808590" cy="67344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7" name="Imag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9040" y="962462"/>
            <a:ext cx="462707" cy="491627"/>
          </a:xfrm>
          <a:prstGeom prst="rect">
            <a:avLst/>
          </a:prstGeom>
        </p:spPr>
      </p:pic>
      <p:pic>
        <p:nvPicPr>
          <p:cNvPr id="98" name="Imag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0736" y="1819225"/>
            <a:ext cx="471011" cy="413919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 bwMode="auto">
          <a:xfrm>
            <a:off x="1124762" y="3230526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181429" y="3230527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2087514" y="2451416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1124762" y="2451418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Freeform 27"/>
          <p:cNvSpPr>
            <a:spLocks/>
          </p:cNvSpPr>
          <p:nvPr/>
        </p:nvSpPr>
        <p:spPr bwMode="black">
          <a:xfrm>
            <a:off x="449054" y="2639251"/>
            <a:ext cx="343083" cy="196353"/>
          </a:xfrm>
          <a:custGeom>
            <a:avLst/>
            <a:gdLst>
              <a:gd name="T0" fmla="*/ 127 w 175"/>
              <a:gd name="T1" fmla="*/ 31 h 100"/>
              <a:gd name="T2" fmla="*/ 119 w 175"/>
              <a:gd name="T3" fmla="*/ 28 h 100"/>
              <a:gd name="T4" fmla="*/ 62 w 175"/>
              <a:gd name="T5" fmla="*/ 2 h 100"/>
              <a:gd name="T6" fmla="*/ 49 w 175"/>
              <a:gd name="T7" fmla="*/ 3 h 100"/>
              <a:gd name="T8" fmla="*/ 26 w 175"/>
              <a:gd name="T9" fmla="*/ 16 h 100"/>
              <a:gd name="T10" fmla="*/ 9 w 175"/>
              <a:gd name="T11" fmla="*/ 25 h 100"/>
              <a:gd name="T12" fmla="*/ 4 w 175"/>
              <a:gd name="T13" fmla="*/ 45 h 100"/>
              <a:gd name="T14" fmla="*/ 15 w 175"/>
              <a:gd name="T15" fmla="*/ 52 h 100"/>
              <a:gd name="T16" fmla="*/ 23 w 175"/>
              <a:gd name="T17" fmla="*/ 50 h 100"/>
              <a:gd name="T18" fmla="*/ 23 w 175"/>
              <a:gd name="T19" fmla="*/ 50 h 100"/>
              <a:gd name="T20" fmla="*/ 57 w 175"/>
              <a:gd name="T21" fmla="*/ 32 h 100"/>
              <a:gd name="T22" fmla="*/ 79 w 175"/>
              <a:gd name="T23" fmla="*/ 42 h 100"/>
              <a:gd name="T24" fmla="*/ 109 w 175"/>
              <a:gd name="T25" fmla="*/ 64 h 100"/>
              <a:gd name="T26" fmla="*/ 158 w 175"/>
              <a:gd name="T27" fmla="*/ 99 h 100"/>
              <a:gd name="T28" fmla="*/ 159 w 175"/>
              <a:gd name="T29" fmla="*/ 100 h 100"/>
              <a:gd name="T30" fmla="*/ 173 w 175"/>
              <a:gd name="T31" fmla="*/ 97 h 100"/>
              <a:gd name="T32" fmla="*/ 154 w 175"/>
              <a:gd name="T33" fmla="*/ 29 h 100"/>
              <a:gd name="T34" fmla="*/ 127 w 175"/>
              <a:gd name="T35" fmla="*/ 3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5" h="100">
                <a:moveTo>
                  <a:pt x="127" y="31"/>
                </a:moveTo>
                <a:cubicBezTo>
                  <a:pt x="125" y="31"/>
                  <a:pt x="122" y="30"/>
                  <a:pt x="119" y="28"/>
                </a:cubicBezTo>
                <a:cubicBezTo>
                  <a:pt x="62" y="2"/>
                  <a:pt x="62" y="2"/>
                  <a:pt x="62" y="2"/>
                </a:cubicBezTo>
                <a:cubicBezTo>
                  <a:pt x="58" y="0"/>
                  <a:pt x="53" y="1"/>
                  <a:pt x="49" y="3"/>
                </a:cubicBezTo>
                <a:cubicBezTo>
                  <a:pt x="26" y="16"/>
                  <a:pt x="26" y="16"/>
                  <a:pt x="26" y="16"/>
                </a:cubicBezTo>
                <a:cubicBezTo>
                  <a:pt x="9" y="25"/>
                  <a:pt x="9" y="25"/>
                  <a:pt x="9" y="25"/>
                </a:cubicBezTo>
                <a:cubicBezTo>
                  <a:pt x="2" y="29"/>
                  <a:pt x="0" y="38"/>
                  <a:pt x="4" y="45"/>
                </a:cubicBezTo>
                <a:cubicBezTo>
                  <a:pt x="6" y="49"/>
                  <a:pt x="10" y="52"/>
                  <a:pt x="15" y="52"/>
                </a:cubicBezTo>
                <a:cubicBezTo>
                  <a:pt x="18" y="52"/>
                  <a:pt x="21" y="52"/>
                  <a:pt x="23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57" y="32"/>
                  <a:pt x="57" y="32"/>
                  <a:pt x="57" y="32"/>
                </a:cubicBezTo>
                <a:cubicBezTo>
                  <a:pt x="79" y="42"/>
                  <a:pt x="79" y="42"/>
                  <a:pt x="79" y="42"/>
                </a:cubicBezTo>
                <a:cubicBezTo>
                  <a:pt x="109" y="64"/>
                  <a:pt x="109" y="64"/>
                  <a:pt x="109" y="64"/>
                </a:cubicBezTo>
                <a:cubicBezTo>
                  <a:pt x="158" y="99"/>
                  <a:pt x="158" y="99"/>
                  <a:pt x="158" y="99"/>
                </a:cubicBezTo>
                <a:cubicBezTo>
                  <a:pt x="158" y="99"/>
                  <a:pt x="159" y="100"/>
                  <a:pt x="159" y="100"/>
                </a:cubicBezTo>
                <a:cubicBezTo>
                  <a:pt x="173" y="97"/>
                  <a:pt x="173" y="97"/>
                  <a:pt x="173" y="97"/>
                </a:cubicBezTo>
                <a:cubicBezTo>
                  <a:pt x="175" y="51"/>
                  <a:pt x="154" y="29"/>
                  <a:pt x="154" y="29"/>
                </a:cubicBezTo>
                <a:cubicBezTo>
                  <a:pt x="154" y="29"/>
                  <a:pt x="133" y="33"/>
                  <a:pt x="127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07" name="Freeform 28"/>
          <p:cNvSpPr>
            <a:spLocks/>
          </p:cNvSpPr>
          <p:nvPr/>
        </p:nvSpPr>
        <p:spPr bwMode="black">
          <a:xfrm>
            <a:off x="407618" y="2829800"/>
            <a:ext cx="166569" cy="115160"/>
          </a:xfrm>
          <a:custGeom>
            <a:avLst/>
            <a:gdLst>
              <a:gd name="T0" fmla="*/ 76 w 85"/>
              <a:gd name="T1" fmla="*/ 20 h 59"/>
              <a:gd name="T2" fmla="*/ 64 w 85"/>
              <a:gd name="T3" fmla="*/ 25 h 59"/>
              <a:gd name="T4" fmla="*/ 65 w 85"/>
              <a:gd name="T5" fmla="*/ 18 h 59"/>
              <a:gd name="T6" fmla="*/ 57 w 85"/>
              <a:gd name="T7" fmla="*/ 5 h 59"/>
              <a:gd name="T8" fmla="*/ 44 w 85"/>
              <a:gd name="T9" fmla="*/ 13 h 59"/>
              <a:gd name="T10" fmla="*/ 44 w 85"/>
              <a:gd name="T11" fmla="*/ 14 h 59"/>
              <a:gd name="T12" fmla="*/ 35 w 85"/>
              <a:gd name="T13" fmla="*/ 3 h 59"/>
              <a:gd name="T14" fmla="*/ 23 w 85"/>
              <a:gd name="T15" fmla="*/ 10 h 59"/>
              <a:gd name="T16" fmla="*/ 23 w 85"/>
              <a:gd name="T17" fmla="*/ 10 h 59"/>
              <a:gd name="T18" fmla="*/ 10 w 85"/>
              <a:gd name="T19" fmla="*/ 1 h 59"/>
              <a:gd name="T20" fmla="*/ 1 w 85"/>
              <a:gd name="T21" fmla="*/ 14 h 59"/>
              <a:gd name="T22" fmla="*/ 4 w 85"/>
              <a:gd name="T23" fmla="*/ 28 h 59"/>
              <a:gd name="T24" fmla="*/ 14 w 85"/>
              <a:gd name="T25" fmla="*/ 36 h 59"/>
              <a:gd name="T26" fmla="*/ 17 w 85"/>
              <a:gd name="T27" fmla="*/ 36 h 59"/>
              <a:gd name="T28" fmla="*/ 19 w 85"/>
              <a:gd name="T29" fmla="*/ 35 h 59"/>
              <a:gd name="T30" fmla="*/ 27 w 85"/>
              <a:gd name="T31" fmla="*/ 43 h 59"/>
              <a:gd name="T32" fmla="*/ 28 w 85"/>
              <a:gd name="T33" fmla="*/ 43 h 59"/>
              <a:gd name="T34" fmla="*/ 39 w 85"/>
              <a:gd name="T35" fmla="*/ 38 h 59"/>
              <a:gd name="T36" fmla="*/ 38 w 85"/>
              <a:gd name="T37" fmla="*/ 39 h 59"/>
              <a:gd name="T38" fmla="*/ 47 w 85"/>
              <a:gd name="T39" fmla="*/ 52 h 59"/>
              <a:gd name="T40" fmla="*/ 48 w 85"/>
              <a:gd name="T41" fmla="*/ 52 h 59"/>
              <a:gd name="T42" fmla="*/ 58 w 85"/>
              <a:gd name="T43" fmla="*/ 47 h 59"/>
              <a:gd name="T44" fmla="*/ 67 w 85"/>
              <a:gd name="T45" fmla="*/ 59 h 59"/>
              <a:gd name="T46" fmla="*/ 68 w 85"/>
              <a:gd name="T47" fmla="*/ 59 h 59"/>
              <a:gd name="T48" fmla="*/ 80 w 85"/>
              <a:gd name="T49" fmla="*/ 50 h 59"/>
              <a:gd name="T50" fmla="*/ 84 w 85"/>
              <a:gd name="T51" fmla="*/ 33 h 59"/>
              <a:gd name="T52" fmla="*/ 76 w 85"/>
              <a:gd name="T53" fmla="*/ 2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5" h="59">
                <a:moveTo>
                  <a:pt x="76" y="20"/>
                </a:moveTo>
                <a:cubicBezTo>
                  <a:pt x="71" y="19"/>
                  <a:pt x="66" y="21"/>
                  <a:pt x="64" y="25"/>
                </a:cubicBezTo>
                <a:cubicBezTo>
                  <a:pt x="65" y="18"/>
                  <a:pt x="65" y="18"/>
                  <a:pt x="65" y="18"/>
                </a:cubicBezTo>
                <a:cubicBezTo>
                  <a:pt x="67" y="12"/>
                  <a:pt x="63" y="6"/>
                  <a:pt x="57" y="5"/>
                </a:cubicBezTo>
                <a:cubicBezTo>
                  <a:pt x="51" y="4"/>
                  <a:pt x="45" y="7"/>
                  <a:pt x="44" y="13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9"/>
                  <a:pt x="40" y="4"/>
                  <a:pt x="35" y="3"/>
                </a:cubicBezTo>
                <a:cubicBezTo>
                  <a:pt x="30" y="2"/>
                  <a:pt x="24" y="5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4"/>
                  <a:pt x="15" y="0"/>
                  <a:pt x="10" y="1"/>
                </a:cubicBezTo>
                <a:cubicBezTo>
                  <a:pt x="4" y="3"/>
                  <a:pt x="0" y="8"/>
                  <a:pt x="1" y="14"/>
                </a:cubicBezTo>
                <a:cubicBezTo>
                  <a:pt x="4" y="28"/>
                  <a:pt x="4" y="28"/>
                  <a:pt x="4" y="28"/>
                </a:cubicBezTo>
                <a:cubicBezTo>
                  <a:pt x="5" y="32"/>
                  <a:pt x="9" y="36"/>
                  <a:pt x="14" y="36"/>
                </a:cubicBezTo>
                <a:cubicBezTo>
                  <a:pt x="15" y="36"/>
                  <a:pt x="16" y="36"/>
                  <a:pt x="17" y="36"/>
                </a:cubicBezTo>
                <a:cubicBezTo>
                  <a:pt x="18" y="36"/>
                  <a:pt x="18" y="36"/>
                  <a:pt x="19" y="35"/>
                </a:cubicBezTo>
                <a:cubicBezTo>
                  <a:pt x="20" y="39"/>
                  <a:pt x="23" y="42"/>
                  <a:pt x="27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32" y="43"/>
                  <a:pt x="36" y="41"/>
                  <a:pt x="39" y="38"/>
                </a:cubicBezTo>
                <a:cubicBezTo>
                  <a:pt x="38" y="39"/>
                  <a:pt x="38" y="39"/>
                  <a:pt x="38" y="39"/>
                </a:cubicBezTo>
                <a:cubicBezTo>
                  <a:pt x="37" y="44"/>
                  <a:pt x="41" y="50"/>
                  <a:pt x="47" y="52"/>
                </a:cubicBezTo>
                <a:cubicBezTo>
                  <a:pt x="47" y="52"/>
                  <a:pt x="47" y="52"/>
                  <a:pt x="48" y="52"/>
                </a:cubicBezTo>
                <a:cubicBezTo>
                  <a:pt x="52" y="52"/>
                  <a:pt x="56" y="50"/>
                  <a:pt x="58" y="47"/>
                </a:cubicBezTo>
                <a:cubicBezTo>
                  <a:pt x="58" y="52"/>
                  <a:pt x="61" y="57"/>
                  <a:pt x="67" y="59"/>
                </a:cubicBezTo>
                <a:cubicBezTo>
                  <a:pt x="67" y="59"/>
                  <a:pt x="67" y="59"/>
                  <a:pt x="68" y="59"/>
                </a:cubicBezTo>
                <a:cubicBezTo>
                  <a:pt x="73" y="59"/>
                  <a:pt x="78" y="56"/>
                  <a:pt x="80" y="50"/>
                </a:cubicBezTo>
                <a:cubicBezTo>
                  <a:pt x="84" y="33"/>
                  <a:pt x="84" y="33"/>
                  <a:pt x="84" y="33"/>
                </a:cubicBezTo>
                <a:cubicBezTo>
                  <a:pt x="85" y="27"/>
                  <a:pt x="81" y="21"/>
                  <a:pt x="76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pic>
        <p:nvPicPr>
          <p:cNvPr id="110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4053" y="2542194"/>
            <a:ext cx="495512" cy="49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72112" y="3310305"/>
            <a:ext cx="513890" cy="51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Picture 4" descr="\\MAGNUM\Projects\Microsoft\Cloud Power FY12\Design\Icons\PNGs\IT_guy.png"/>
          <p:cNvPicPr>
            <a:picLocks noChangeAspect="1" noChangeArrowheads="1"/>
          </p:cNvPicPr>
          <p:nvPr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5178" y="3246705"/>
            <a:ext cx="641092" cy="641092"/>
          </a:xfrm>
          <a:prstGeom prst="rect">
            <a:avLst/>
          </a:prstGeom>
          <a:noFill/>
        </p:spPr>
      </p:pic>
      <p:sp>
        <p:nvSpPr>
          <p:cNvPr id="113" name="Rounded Rectangle 48"/>
          <p:cNvSpPr/>
          <p:nvPr/>
        </p:nvSpPr>
        <p:spPr>
          <a:xfrm>
            <a:off x="1321490" y="2549021"/>
            <a:ext cx="415135" cy="478243"/>
          </a:xfrm>
          <a:prstGeom prst="roundRect">
            <a:avLst>
              <a:gd name="adj" fmla="val 1000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4" name="Rectangle 113"/>
          <p:cNvSpPr/>
          <p:nvPr/>
        </p:nvSpPr>
        <p:spPr bwMode="auto">
          <a:xfrm>
            <a:off x="2087514" y="3230526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2179332" y="3262780"/>
            <a:ext cx="588712" cy="588712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 bwMode="auto">
          <a:xfrm>
            <a:off x="3056504" y="2437768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Rectangle 116"/>
          <p:cNvSpPr/>
          <p:nvPr/>
        </p:nvSpPr>
        <p:spPr bwMode="auto">
          <a:xfrm>
            <a:off x="3056504" y="3216878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8" name="Imag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360" y="2542194"/>
            <a:ext cx="512350" cy="429712"/>
          </a:xfrm>
          <a:prstGeom prst="rect">
            <a:avLst/>
          </a:prstGeom>
        </p:spPr>
      </p:pic>
      <p:pic>
        <p:nvPicPr>
          <p:cNvPr id="119" name="Imag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303" y="3334184"/>
            <a:ext cx="432985" cy="419865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 bwMode="auto">
          <a:xfrm>
            <a:off x="3984552" y="2437768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1" name="Rectangle 120"/>
          <p:cNvSpPr/>
          <p:nvPr/>
        </p:nvSpPr>
        <p:spPr bwMode="auto">
          <a:xfrm>
            <a:off x="3984552" y="3216878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2" name="Imag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2628" y="2530271"/>
            <a:ext cx="360995" cy="462073"/>
          </a:xfrm>
          <a:prstGeom prst="rect">
            <a:avLst/>
          </a:prstGeom>
        </p:spPr>
      </p:pic>
      <p:pic>
        <p:nvPicPr>
          <p:cNvPr id="123" name="Imag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7344" y="3310305"/>
            <a:ext cx="462707" cy="462707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 bwMode="auto">
          <a:xfrm>
            <a:off x="4939895" y="2424120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939895" y="3203230"/>
            <a:ext cx="808590" cy="6734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6" name="Imag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2687" y="2489768"/>
            <a:ext cx="462707" cy="491627"/>
          </a:xfrm>
          <a:prstGeom prst="rect">
            <a:avLst/>
          </a:prstGeom>
        </p:spPr>
      </p:pic>
      <p:pic>
        <p:nvPicPr>
          <p:cNvPr id="127" name="Imag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4383" y="3346531"/>
            <a:ext cx="471011" cy="413919"/>
          </a:xfrm>
          <a:prstGeom prst="rect">
            <a:avLst/>
          </a:prstGeom>
        </p:spPr>
      </p:pic>
      <p:sp>
        <p:nvSpPr>
          <p:cNvPr id="131" name="Rectangle 130"/>
          <p:cNvSpPr/>
          <p:nvPr/>
        </p:nvSpPr>
        <p:spPr bwMode="auto">
          <a:xfrm>
            <a:off x="1147094" y="4668045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203761" y="4668046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2109846" y="3957175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1147094" y="3957177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203761" y="3968467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6" name="Group 135"/>
          <p:cNvGrpSpPr>
            <a:grpSpLocks noChangeAspect="1"/>
          </p:cNvGrpSpPr>
          <p:nvPr/>
        </p:nvGrpSpPr>
        <p:grpSpPr bwMode="black">
          <a:xfrm>
            <a:off x="324128" y="4157302"/>
            <a:ext cx="508825" cy="320363"/>
            <a:chOff x="10387001" y="1153965"/>
            <a:chExt cx="974728" cy="613864"/>
          </a:xfrm>
          <a:solidFill>
            <a:srgbClr val="FFFFFF"/>
          </a:solidFill>
        </p:grpSpPr>
        <p:sp>
          <p:nvSpPr>
            <p:cNvPr id="137" name="Freeform 26"/>
            <p:cNvSpPr>
              <a:spLocks/>
            </p:cNvSpPr>
            <p:nvPr/>
          </p:nvSpPr>
          <p:spPr bwMode="black">
            <a:xfrm>
              <a:off x="10506079" y="1253482"/>
              <a:ext cx="706437" cy="514347"/>
            </a:xfrm>
            <a:custGeom>
              <a:avLst/>
              <a:gdLst>
                <a:gd name="T0" fmla="*/ 183 w 188"/>
                <a:gd name="T1" fmla="*/ 84 h 137"/>
                <a:gd name="T2" fmla="*/ 104 w 188"/>
                <a:gd name="T3" fmla="*/ 27 h 137"/>
                <a:gd name="T4" fmla="*/ 86 w 188"/>
                <a:gd name="T5" fmla="*/ 19 h 137"/>
                <a:gd name="T6" fmla="*/ 59 w 188"/>
                <a:gd name="T7" fmla="*/ 34 h 137"/>
                <a:gd name="T8" fmla="*/ 56 w 188"/>
                <a:gd name="T9" fmla="*/ 36 h 137"/>
                <a:gd name="T10" fmla="*/ 43 w 188"/>
                <a:gd name="T11" fmla="*/ 38 h 137"/>
                <a:gd name="T12" fmla="*/ 43 w 188"/>
                <a:gd name="T13" fmla="*/ 38 h 137"/>
                <a:gd name="T14" fmla="*/ 26 w 188"/>
                <a:gd name="T15" fmla="*/ 27 h 137"/>
                <a:gd name="T16" fmla="*/ 24 w 188"/>
                <a:gd name="T17" fmla="*/ 14 h 137"/>
                <a:gd name="T18" fmla="*/ 31 w 188"/>
                <a:gd name="T19" fmla="*/ 0 h 137"/>
                <a:gd name="T20" fmla="*/ 21 w 188"/>
                <a:gd name="T21" fmla="*/ 0 h 137"/>
                <a:gd name="T22" fmla="*/ 1 w 188"/>
                <a:gd name="T23" fmla="*/ 79 h 137"/>
                <a:gd name="T24" fmla="*/ 4 w 188"/>
                <a:gd name="T25" fmla="*/ 80 h 137"/>
                <a:gd name="T26" fmla="*/ 16 w 188"/>
                <a:gd name="T27" fmla="*/ 70 h 137"/>
                <a:gd name="T28" fmla="*/ 22 w 188"/>
                <a:gd name="T29" fmla="*/ 70 h 137"/>
                <a:gd name="T30" fmla="*/ 32 w 188"/>
                <a:gd name="T31" fmla="*/ 74 h 137"/>
                <a:gd name="T32" fmla="*/ 43 w 188"/>
                <a:gd name="T33" fmla="*/ 72 h 137"/>
                <a:gd name="T34" fmla="*/ 44 w 188"/>
                <a:gd name="T35" fmla="*/ 72 h 137"/>
                <a:gd name="T36" fmla="*/ 53 w 188"/>
                <a:gd name="T37" fmla="*/ 76 h 137"/>
                <a:gd name="T38" fmla="*/ 65 w 188"/>
                <a:gd name="T39" fmla="*/ 74 h 137"/>
                <a:gd name="T40" fmla="*/ 67 w 188"/>
                <a:gd name="T41" fmla="*/ 74 h 137"/>
                <a:gd name="T42" fmla="*/ 80 w 188"/>
                <a:gd name="T43" fmla="*/ 88 h 137"/>
                <a:gd name="T44" fmla="*/ 83 w 188"/>
                <a:gd name="T45" fmla="*/ 88 h 137"/>
                <a:gd name="T46" fmla="*/ 85 w 188"/>
                <a:gd name="T47" fmla="*/ 89 h 137"/>
                <a:gd name="T48" fmla="*/ 99 w 188"/>
                <a:gd name="T49" fmla="*/ 108 h 137"/>
                <a:gd name="T50" fmla="*/ 99 w 188"/>
                <a:gd name="T51" fmla="*/ 110 h 137"/>
                <a:gd name="T52" fmla="*/ 96 w 188"/>
                <a:gd name="T53" fmla="*/ 124 h 137"/>
                <a:gd name="T54" fmla="*/ 114 w 188"/>
                <a:gd name="T55" fmla="*/ 137 h 137"/>
                <a:gd name="T56" fmla="*/ 123 w 188"/>
                <a:gd name="T57" fmla="*/ 132 h 137"/>
                <a:gd name="T58" fmla="*/ 124 w 188"/>
                <a:gd name="T59" fmla="*/ 124 h 137"/>
                <a:gd name="T60" fmla="*/ 108 w 188"/>
                <a:gd name="T61" fmla="*/ 112 h 137"/>
                <a:gd name="T62" fmla="*/ 107 w 188"/>
                <a:gd name="T63" fmla="*/ 109 h 137"/>
                <a:gd name="T64" fmla="*/ 110 w 188"/>
                <a:gd name="T65" fmla="*/ 109 h 137"/>
                <a:gd name="T66" fmla="*/ 136 w 188"/>
                <a:gd name="T67" fmla="*/ 127 h 137"/>
                <a:gd name="T68" fmla="*/ 145 w 188"/>
                <a:gd name="T69" fmla="*/ 123 h 137"/>
                <a:gd name="T70" fmla="*/ 147 w 188"/>
                <a:gd name="T71" fmla="*/ 114 h 137"/>
                <a:gd name="T72" fmla="*/ 117 w 188"/>
                <a:gd name="T73" fmla="*/ 93 h 137"/>
                <a:gd name="T74" fmla="*/ 117 w 188"/>
                <a:gd name="T75" fmla="*/ 90 h 137"/>
                <a:gd name="T76" fmla="*/ 120 w 188"/>
                <a:gd name="T77" fmla="*/ 89 h 137"/>
                <a:gd name="T78" fmla="*/ 156 w 188"/>
                <a:gd name="T79" fmla="*/ 116 h 137"/>
                <a:gd name="T80" fmla="*/ 165 w 188"/>
                <a:gd name="T81" fmla="*/ 111 h 137"/>
                <a:gd name="T82" fmla="*/ 167 w 188"/>
                <a:gd name="T83" fmla="*/ 102 h 137"/>
                <a:gd name="T84" fmla="*/ 137 w 188"/>
                <a:gd name="T85" fmla="*/ 81 h 137"/>
                <a:gd name="T86" fmla="*/ 136 w 188"/>
                <a:gd name="T87" fmla="*/ 78 h 137"/>
                <a:gd name="T88" fmla="*/ 139 w 188"/>
                <a:gd name="T89" fmla="*/ 77 h 137"/>
                <a:gd name="T90" fmla="*/ 176 w 188"/>
                <a:gd name="T91" fmla="*/ 104 h 137"/>
                <a:gd name="T92" fmla="*/ 185 w 188"/>
                <a:gd name="T93" fmla="*/ 99 h 137"/>
                <a:gd name="T94" fmla="*/ 183 w 188"/>
                <a:gd name="T95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" h="137">
                  <a:moveTo>
                    <a:pt x="183" y="8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2" y="38"/>
                    <a:pt x="47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6" y="38"/>
                    <a:pt x="30" y="34"/>
                    <a:pt x="26" y="27"/>
                  </a:cubicBezTo>
                  <a:cubicBezTo>
                    <a:pt x="24" y="23"/>
                    <a:pt x="23" y="19"/>
                    <a:pt x="24" y="14"/>
                  </a:cubicBezTo>
                  <a:cubicBezTo>
                    <a:pt x="24" y="9"/>
                    <a:pt x="27" y="4"/>
                    <a:pt x="31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0" y="40"/>
                    <a:pt x="1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6" y="75"/>
                    <a:pt x="10" y="72"/>
                    <a:pt x="16" y="70"/>
                  </a:cubicBezTo>
                  <a:cubicBezTo>
                    <a:pt x="18" y="70"/>
                    <a:pt x="20" y="70"/>
                    <a:pt x="22" y="70"/>
                  </a:cubicBezTo>
                  <a:cubicBezTo>
                    <a:pt x="25" y="70"/>
                    <a:pt x="29" y="72"/>
                    <a:pt x="32" y="74"/>
                  </a:cubicBezTo>
                  <a:cubicBezTo>
                    <a:pt x="35" y="72"/>
                    <a:pt x="39" y="71"/>
                    <a:pt x="43" y="72"/>
                  </a:cubicBezTo>
                  <a:cubicBezTo>
                    <a:pt x="43" y="72"/>
                    <a:pt x="44" y="72"/>
                    <a:pt x="44" y="72"/>
                  </a:cubicBezTo>
                  <a:cubicBezTo>
                    <a:pt x="48" y="72"/>
                    <a:pt x="51" y="74"/>
                    <a:pt x="53" y="76"/>
                  </a:cubicBezTo>
                  <a:cubicBezTo>
                    <a:pt x="56" y="74"/>
                    <a:pt x="60" y="73"/>
                    <a:pt x="65" y="74"/>
                  </a:cubicBezTo>
                  <a:cubicBezTo>
                    <a:pt x="65" y="74"/>
                    <a:pt x="66" y="74"/>
                    <a:pt x="67" y="74"/>
                  </a:cubicBezTo>
                  <a:cubicBezTo>
                    <a:pt x="74" y="76"/>
                    <a:pt x="79" y="81"/>
                    <a:pt x="80" y="88"/>
                  </a:cubicBezTo>
                  <a:cubicBezTo>
                    <a:pt x="81" y="88"/>
                    <a:pt x="82" y="88"/>
                    <a:pt x="83" y="88"/>
                  </a:cubicBezTo>
                  <a:cubicBezTo>
                    <a:pt x="84" y="88"/>
                    <a:pt x="84" y="88"/>
                    <a:pt x="85" y="89"/>
                  </a:cubicBezTo>
                  <a:cubicBezTo>
                    <a:pt x="94" y="91"/>
                    <a:pt x="100" y="99"/>
                    <a:pt x="99" y="108"/>
                  </a:cubicBezTo>
                  <a:cubicBezTo>
                    <a:pt x="99" y="109"/>
                    <a:pt x="99" y="110"/>
                    <a:pt x="99" y="110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7" y="137"/>
                    <a:pt x="120" y="135"/>
                    <a:pt x="123" y="132"/>
                  </a:cubicBezTo>
                  <a:cubicBezTo>
                    <a:pt x="124" y="130"/>
                    <a:pt x="125" y="127"/>
                    <a:pt x="124" y="12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7" y="111"/>
                    <a:pt x="107" y="110"/>
                    <a:pt x="107" y="109"/>
                  </a:cubicBezTo>
                  <a:cubicBezTo>
                    <a:pt x="108" y="108"/>
                    <a:pt x="109" y="108"/>
                    <a:pt x="110" y="109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40" y="127"/>
                    <a:pt x="143" y="126"/>
                    <a:pt x="145" y="123"/>
                  </a:cubicBezTo>
                  <a:cubicBezTo>
                    <a:pt x="147" y="120"/>
                    <a:pt x="147" y="117"/>
                    <a:pt x="14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2"/>
                    <a:pt x="116" y="91"/>
                    <a:pt x="117" y="90"/>
                  </a:cubicBezTo>
                  <a:cubicBezTo>
                    <a:pt x="117" y="89"/>
                    <a:pt x="119" y="89"/>
                    <a:pt x="120" y="89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3" y="114"/>
                    <a:pt x="165" y="111"/>
                  </a:cubicBezTo>
                  <a:cubicBezTo>
                    <a:pt x="167" y="108"/>
                    <a:pt x="167" y="105"/>
                    <a:pt x="167" y="102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36" y="80"/>
                    <a:pt x="136" y="79"/>
                    <a:pt x="136" y="78"/>
                  </a:cubicBezTo>
                  <a:cubicBezTo>
                    <a:pt x="137" y="77"/>
                    <a:pt x="138" y="76"/>
                    <a:pt x="139" y="77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0" y="104"/>
                    <a:pt x="183" y="102"/>
                    <a:pt x="185" y="99"/>
                  </a:cubicBezTo>
                  <a:cubicBezTo>
                    <a:pt x="188" y="94"/>
                    <a:pt x="187" y="87"/>
                    <a:pt x="18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8" name="Freeform 27"/>
            <p:cNvSpPr>
              <a:spLocks/>
            </p:cNvSpPr>
            <p:nvPr/>
          </p:nvSpPr>
          <p:spPr bwMode="black">
            <a:xfrm>
              <a:off x="10615615" y="1153965"/>
              <a:ext cx="657226" cy="376242"/>
            </a:xfrm>
            <a:custGeom>
              <a:avLst/>
              <a:gdLst>
                <a:gd name="T0" fmla="*/ 127 w 175"/>
                <a:gd name="T1" fmla="*/ 31 h 100"/>
                <a:gd name="T2" fmla="*/ 119 w 175"/>
                <a:gd name="T3" fmla="*/ 28 h 100"/>
                <a:gd name="T4" fmla="*/ 62 w 175"/>
                <a:gd name="T5" fmla="*/ 2 h 100"/>
                <a:gd name="T6" fmla="*/ 49 w 175"/>
                <a:gd name="T7" fmla="*/ 3 h 100"/>
                <a:gd name="T8" fmla="*/ 26 w 175"/>
                <a:gd name="T9" fmla="*/ 16 h 100"/>
                <a:gd name="T10" fmla="*/ 9 w 175"/>
                <a:gd name="T11" fmla="*/ 25 h 100"/>
                <a:gd name="T12" fmla="*/ 4 w 175"/>
                <a:gd name="T13" fmla="*/ 45 h 100"/>
                <a:gd name="T14" fmla="*/ 15 w 175"/>
                <a:gd name="T15" fmla="*/ 52 h 100"/>
                <a:gd name="T16" fmla="*/ 23 w 175"/>
                <a:gd name="T17" fmla="*/ 50 h 100"/>
                <a:gd name="T18" fmla="*/ 23 w 175"/>
                <a:gd name="T19" fmla="*/ 50 h 100"/>
                <a:gd name="T20" fmla="*/ 57 w 175"/>
                <a:gd name="T21" fmla="*/ 32 h 100"/>
                <a:gd name="T22" fmla="*/ 79 w 175"/>
                <a:gd name="T23" fmla="*/ 42 h 100"/>
                <a:gd name="T24" fmla="*/ 109 w 175"/>
                <a:gd name="T25" fmla="*/ 64 h 100"/>
                <a:gd name="T26" fmla="*/ 158 w 175"/>
                <a:gd name="T27" fmla="*/ 99 h 100"/>
                <a:gd name="T28" fmla="*/ 159 w 175"/>
                <a:gd name="T29" fmla="*/ 100 h 100"/>
                <a:gd name="T30" fmla="*/ 173 w 175"/>
                <a:gd name="T31" fmla="*/ 97 h 100"/>
                <a:gd name="T32" fmla="*/ 154 w 175"/>
                <a:gd name="T33" fmla="*/ 29 h 100"/>
                <a:gd name="T34" fmla="*/ 127 w 175"/>
                <a:gd name="T35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100">
                  <a:moveTo>
                    <a:pt x="127" y="31"/>
                  </a:moveTo>
                  <a:cubicBezTo>
                    <a:pt x="125" y="31"/>
                    <a:pt x="122" y="30"/>
                    <a:pt x="119" y="2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0"/>
                    <a:pt x="53" y="1"/>
                    <a:pt x="49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" y="29"/>
                    <a:pt x="0" y="38"/>
                    <a:pt x="4" y="45"/>
                  </a:cubicBezTo>
                  <a:cubicBezTo>
                    <a:pt x="6" y="49"/>
                    <a:pt x="10" y="52"/>
                    <a:pt x="15" y="52"/>
                  </a:cubicBezTo>
                  <a:cubicBezTo>
                    <a:pt x="18" y="52"/>
                    <a:pt x="21" y="52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9" y="100"/>
                    <a:pt x="159" y="100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5" y="51"/>
                    <a:pt x="154" y="29"/>
                    <a:pt x="154" y="29"/>
                  </a:cubicBezTo>
                  <a:cubicBezTo>
                    <a:pt x="154" y="29"/>
                    <a:pt x="133" y="33"/>
                    <a:pt x="12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39" name="Freeform 28"/>
            <p:cNvSpPr>
              <a:spLocks/>
            </p:cNvSpPr>
            <p:nvPr/>
          </p:nvSpPr>
          <p:spPr bwMode="black">
            <a:xfrm>
              <a:off x="10536237" y="1519085"/>
              <a:ext cx="319087" cy="220664"/>
            </a:xfrm>
            <a:custGeom>
              <a:avLst/>
              <a:gdLst>
                <a:gd name="T0" fmla="*/ 76 w 85"/>
                <a:gd name="T1" fmla="*/ 20 h 59"/>
                <a:gd name="T2" fmla="*/ 64 w 85"/>
                <a:gd name="T3" fmla="*/ 25 h 59"/>
                <a:gd name="T4" fmla="*/ 65 w 85"/>
                <a:gd name="T5" fmla="*/ 18 h 59"/>
                <a:gd name="T6" fmla="*/ 57 w 85"/>
                <a:gd name="T7" fmla="*/ 5 h 59"/>
                <a:gd name="T8" fmla="*/ 44 w 85"/>
                <a:gd name="T9" fmla="*/ 13 h 59"/>
                <a:gd name="T10" fmla="*/ 44 w 85"/>
                <a:gd name="T11" fmla="*/ 14 h 59"/>
                <a:gd name="T12" fmla="*/ 35 w 85"/>
                <a:gd name="T13" fmla="*/ 3 h 59"/>
                <a:gd name="T14" fmla="*/ 23 w 85"/>
                <a:gd name="T15" fmla="*/ 10 h 59"/>
                <a:gd name="T16" fmla="*/ 23 w 85"/>
                <a:gd name="T17" fmla="*/ 10 h 59"/>
                <a:gd name="T18" fmla="*/ 10 w 85"/>
                <a:gd name="T19" fmla="*/ 1 h 59"/>
                <a:gd name="T20" fmla="*/ 1 w 85"/>
                <a:gd name="T21" fmla="*/ 14 h 59"/>
                <a:gd name="T22" fmla="*/ 4 w 85"/>
                <a:gd name="T23" fmla="*/ 28 h 59"/>
                <a:gd name="T24" fmla="*/ 14 w 85"/>
                <a:gd name="T25" fmla="*/ 36 h 59"/>
                <a:gd name="T26" fmla="*/ 17 w 85"/>
                <a:gd name="T27" fmla="*/ 36 h 59"/>
                <a:gd name="T28" fmla="*/ 19 w 85"/>
                <a:gd name="T29" fmla="*/ 35 h 59"/>
                <a:gd name="T30" fmla="*/ 27 w 85"/>
                <a:gd name="T31" fmla="*/ 43 h 59"/>
                <a:gd name="T32" fmla="*/ 28 w 85"/>
                <a:gd name="T33" fmla="*/ 43 h 59"/>
                <a:gd name="T34" fmla="*/ 39 w 85"/>
                <a:gd name="T35" fmla="*/ 38 h 59"/>
                <a:gd name="T36" fmla="*/ 38 w 85"/>
                <a:gd name="T37" fmla="*/ 39 h 59"/>
                <a:gd name="T38" fmla="*/ 47 w 85"/>
                <a:gd name="T39" fmla="*/ 52 h 59"/>
                <a:gd name="T40" fmla="*/ 48 w 85"/>
                <a:gd name="T41" fmla="*/ 52 h 59"/>
                <a:gd name="T42" fmla="*/ 58 w 85"/>
                <a:gd name="T43" fmla="*/ 47 h 59"/>
                <a:gd name="T44" fmla="*/ 67 w 85"/>
                <a:gd name="T45" fmla="*/ 59 h 59"/>
                <a:gd name="T46" fmla="*/ 68 w 85"/>
                <a:gd name="T47" fmla="*/ 59 h 59"/>
                <a:gd name="T48" fmla="*/ 80 w 85"/>
                <a:gd name="T49" fmla="*/ 50 h 59"/>
                <a:gd name="T50" fmla="*/ 84 w 85"/>
                <a:gd name="T51" fmla="*/ 33 h 59"/>
                <a:gd name="T52" fmla="*/ 76 w 85"/>
                <a:gd name="T5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59">
                  <a:moveTo>
                    <a:pt x="76" y="20"/>
                  </a:moveTo>
                  <a:cubicBezTo>
                    <a:pt x="71" y="19"/>
                    <a:pt x="66" y="21"/>
                    <a:pt x="64" y="2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12"/>
                    <a:pt x="63" y="6"/>
                    <a:pt x="57" y="5"/>
                  </a:cubicBezTo>
                  <a:cubicBezTo>
                    <a:pt x="51" y="4"/>
                    <a:pt x="45" y="7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9"/>
                    <a:pt x="40" y="4"/>
                    <a:pt x="35" y="3"/>
                  </a:cubicBezTo>
                  <a:cubicBezTo>
                    <a:pt x="30" y="2"/>
                    <a:pt x="24" y="5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4"/>
                    <a:pt x="15" y="0"/>
                    <a:pt x="10" y="1"/>
                  </a:cubicBezTo>
                  <a:cubicBezTo>
                    <a:pt x="4" y="3"/>
                    <a:pt x="0" y="8"/>
                    <a:pt x="1" y="1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32"/>
                    <a:pt x="9" y="36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9" y="35"/>
                  </a:cubicBezTo>
                  <a:cubicBezTo>
                    <a:pt x="20" y="39"/>
                    <a:pt x="23" y="42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3"/>
                    <a:pt x="36" y="41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44"/>
                    <a:pt x="41" y="50"/>
                    <a:pt x="47" y="52"/>
                  </a:cubicBezTo>
                  <a:cubicBezTo>
                    <a:pt x="47" y="52"/>
                    <a:pt x="47" y="52"/>
                    <a:pt x="48" y="52"/>
                  </a:cubicBezTo>
                  <a:cubicBezTo>
                    <a:pt x="52" y="52"/>
                    <a:pt x="56" y="50"/>
                    <a:pt x="58" y="47"/>
                  </a:cubicBezTo>
                  <a:cubicBezTo>
                    <a:pt x="58" y="52"/>
                    <a:pt x="61" y="57"/>
                    <a:pt x="67" y="59"/>
                  </a:cubicBezTo>
                  <a:cubicBezTo>
                    <a:pt x="67" y="59"/>
                    <a:pt x="67" y="59"/>
                    <a:pt x="68" y="59"/>
                  </a:cubicBezTo>
                  <a:cubicBezTo>
                    <a:pt x="73" y="59"/>
                    <a:pt x="78" y="56"/>
                    <a:pt x="80" y="5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5" y="27"/>
                    <a:pt x="81" y="21"/>
                    <a:pt x="76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0" name="Freeform 29"/>
            <p:cNvSpPr>
              <a:spLocks/>
            </p:cNvSpPr>
            <p:nvPr/>
          </p:nvSpPr>
          <p:spPr bwMode="black">
            <a:xfrm>
              <a:off x="11207742" y="1234415"/>
              <a:ext cx="153987" cy="319087"/>
            </a:xfrm>
            <a:custGeom>
              <a:avLst/>
              <a:gdLst>
                <a:gd name="T0" fmla="*/ 41 w 41"/>
                <a:gd name="T1" fmla="*/ 77 h 85"/>
                <a:gd name="T2" fmla="*/ 33 w 41"/>
                <a:gd name="T3" fmla="*/ 7 h 85"/>
                <a:gd name="T4" fmla="*/ 24 w 41"/>
                <a:gd name="T5" fmla="*/ 1 h 85"/>
                <a:gd name="T6" fmla="*/ 0 w 41"/>
                <a:gd name="T7" fmla="*/ 7 h 85"/>
                <a:gd name="T8" fmla="*/ 22 w 41"/>
                <a:gd name="T9" fmla="*/ 85 h 85"/>
                <a:gd name="T10" fmla="*/ 33 w 41"/>
                <a:gd name="T11" fmla="*/ 85 h 85"/>
                <a:gd name="T12" fmla="*/ 41 w 41"/>
                <a:gd name="T1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5">
                  <a:moveTo>
                    <a:pt x="41" y="7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2" y="2"/>
                    <a:pt x="28" y="0"/>
                    <a:pt x="24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25" y="32"/>
                    <a:pt x="2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8" y="85"/>
                    <a:pt x="41" y="81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41" name="Freeform 30"/>
            <p:cNvSpPr>
              <a:spLocks/>
            </p:cNvSpPr>
            <p:nvPr/>
          </p:nvSpPr>
          <p:spPr bwMode="black">
            <a:xfrm>
              <a:off x="10387001" y="1201079"/>
              <a:ext cx="176212" cy="352427"/>
            </a:xfrm>
            <a:custGeom>
              <a:avLst/>
              <a:gdLst>
                <a:gd name="T0" fmla="*/ 47 w 47"/>
                <a:gd name="T1" fmla="*/ 9 h 94"/>
                <a:gd name="T2" fmla="*/ 35 w 47"/>
                <a:gd name="T3" fmla="*/ 2 h 94"/>
                <a:gd name="T4" fmla="*/ 25 w 47"/>
                <a:gd name="T5" fmla="*/ 6 h 94"/>
                <a:gd name="T6" fmla="*/ 2 w 47"/>
                <a:gd name="T7" fmla="*/ 81 h 94"/>
                <a:gd name="T8" fmla="*/ 7 w 47"/>
                <a:gd name="T9" fmla="*/ 90 h 94"/>
                <a:gd name="T10" fmla="*/ 26 w 47"/>
                <a:gd name="T11" fmla="*/ 94 h 94"/>
                <a:gd name="T12" fmla="*/ 47 w 47"/>
                <a:gd name="T13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9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1" y="0"/>
                    <a:pt x="27" y="2"/>
                    <a:pt x="25" y="6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6"/>
                    <a:pt x="3" y="90"/>
                    <a:pt x="7" y="9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4" y="52"/>
                    <a:pt x="47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pic>
        <p:nvPicPr>
          <p:cNvPr id="142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6385" y="4047953"/>
            <a:ext cx="495512" cy="49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94444" y="4747824"/>
            <a:ext cx="513890" cy="51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Picture 4" descr="\\MAGNUM\Projects\Microsoft\Cloud Power FY12\Design\Icons\PNGs\IT_guy.png"/>
          <p:cNvPicPr>
            <a:picLocks noChangeAspect="1" noChangeArrowheads="1"/>
          </p:cNvPicPr>
          <p:nvPr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7510" y="4684224"/>
            <a:ext cx="641092" cy="641092"/>
          </a:xfrm>
          <a:prstGeom prst="rect">
            <a:avLst/>
          </a:prstGeom>
          <a:noFill/>
        </p:spPr>
      </p:pic>
      <p:sp>
        <p:nvSpPr>
          <p:cNvPr id="145" name="Rounded Rectangle 48"/>
          <p:cNvSpPr/>
          <p:nvPr/>
        </p:nvSpPr>
        <p:spPr>
          <a:xfrm>
            <a:off x="1343822" y="4054780"/>
            <a:ext cx="415135" cy="478243"/>
          </a:xfrm>
          <a:prstGeom prst="roundRect">
            <a:avLst>
              <a:gd name="adj" fmla="val 1000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6" name="Rectangle 145"/>
          <p:cNvSpPr/>
          <p:nvPr/>
        </p:nvSpPr>
        <p:spPr bwMode="auto">
          <a:xfrm>
            <a:off x="2109846" y="4668045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2201664" y="4700299"/>
            <a:ext cx="588712" cy="588712"/>
          </a:xfrm>
          <a:prstGeom prst="rect">
            <a:avLst/>
          </a:prstGeom>
        </p:spPr>
      </p:pic>
      <p:sp>
        <p:nvSpPr>
          <p:cNvPr id="148" name="Rectangle 147"/>
          <p:cNvSpPr/>
          <p:nvPr/>
        </p:nvSpPr>
        <p:spPr bwMode="auto">
          <a:xfrm>
            <a:off x="3078836" y="3943527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Rectangle 148"/>
          <p:cNvSpPr/>
          <p:nvPr/>
        </p:nvSpPr>
        <p:spPr bwMode="auto">
          <a:xfrm>
            <a:off x="3078836" y="4654397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0" name="Imag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692" y="4047953"/>
            <a:ext cx="512350" cy="429712"/>
          </a:xfrm>
          <a:prstGeom prst="rect">
            <a:avLst/>
          </a:prstGeom>
        </p:spPr>
      </p:pic>
      <p:pic>
        <p:nvPicPr>
          <p:cNvPr id="151" name="Imag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4635" y="4771703"/>
            <a:ext cx="432985" cy="419865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 bwMode="auto">
          <a:xfrm>
            <a:off x="4006884" y="3943527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4006884" y="4654397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4" name="Imag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4960" y="4036030"/>
            <a:ext cx="360995" cy="462073"/>
          </a:xfrm>
          <a:prstGeom prst="rect">
            <a:avLst/>
          </a:prstGeom>
        </p:spPr>
      </p:pic>
      <p:pic>
        <p:nvPicPr>
          <p:cNvPr id="155" name="Imag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9676" y="4747824"/>
            <a:ext cx="462707" cy="462707"/>
          </a:xfrm>
          <a:prstGeom prst="rect">
            <a:avLst/>
          </a:prstGeom>
        </p:spPr>
      </p:pic>
      <p:sp>
        <p:nvSpPr>
          <p:cNvPr id="156" name="Rectangle 155"/>
          <p:cNvSpPr/>
          <p:nvPr/>
        </p:nvSpPr>
        <p:spPr bwMode="auto">
          <a:xfrm>
            <a:off x="4898059" y="3948929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" name="Rectangle 156"/>
          <p:cNvSpPr/>
          <p:nvPr/>
        </p:nvSpPr>
        <p:spPr bwMode="auto">
          <a:xfrm>
            <a:off x="4898059" y="4659799"/>
            <a:ext cx="808590" cy="673449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8" name="Imag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0851" y="4014577"/>
            <a:ext cx="462707" cy="491627"/>
          </a:xfrm>
          <a:prstGeom prst="rect">
            <a:avLst/>
          </a:prstGeom>
        </p:spPr>
      </p:pic>
      <p:pic>
        <p:nvPicPr>
          <p:cNvPr id="159" name="Imag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2547" y="4803100"/>
            <a:ext cx="471011" cy="413919"/>
          </a:xfrm>
          <a:prstGeom prst="rect">
            <a:avLst/>
          </a:prstGeom>
        </p:spPr>
      </p:pic>
      <p:sp>
        <p:nvSpPr>
          <p:cNvPr id="160" name="Rectangle 159"/>
          <p:cNvSpPr/>
          <p:nvPr/>
        </p:nvSpPr>
        <p:spPr bwMode="auto">
          <a:xfrm>
            <a:off x="1188658" y="6122772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245325" y="6122773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2" name="Rectangle 161"/>
          <p:cNvSpPr/>
          <p:nvPr/>
        </p:nvSpPr>
        <p:spPr bwMode="auto">
          <a:xfrm>
            <a:off x="2151410" y="5411902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3" name="Rectangle 162"/>
          <p:cNvSpPr/>
          <p:nvPr/>
        </p:nvSpPr>
        <p:spPr bwMode="auto">
          <a:xfrm>
            <a:off x="1188658" y="5411904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245325" y="5423194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1" name="Picture 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7949" y="5502680"/>
            <a:ext cx="495512" cy="4918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172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36008" y="6202551"/>
            <a:ext cx="513890" cy="51389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73" name="Picture 4" descr="\\MAGNUM\Projects\Microsoft\Cloud Power FY12\Design\Icons\PNGs\IT_guy.png"/>
          <p:cNvPicPr>
            <a:picLocks noChangeAspect="1" noChangeArrowheads="1"/>
          </p:cNvPicPr>
          <p:nvPr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29074" y="6138951"/>
            <a:ext cx="641092" cy="64109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5" name="Rectangle 174"/>
          <p:cNvSpPr/>
          <p:nvPr/>
        </p:nvSpPr>
        <p:spPr bwMode="auto">
          <a:xfrm>
            <a:off x="2151410" y="6122772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2243228" y="6155026"/>
            <a:ext cx="588712" cy="58871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7" name="Rectangle 176"/>
          <p:cNvSpPr/>
          <p:nvPr/>
        </p:nvSpPr>
        <p:spPr bwMode="auto">
          <a:xfrm>
            <a:off x="3120400" y="5398254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8" name="Rectangle 177"/>
          <p:cNvSpPr/>
          <p:nvPr/>
        </p:nvSpPr>
        <p:spPr bwMode="auto">
          <a:xfrm>
            <a:off x="3120400" y="6109124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9" name="Imag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5256" y="5502680"/>
            <a:ext cx="512350" cy="42971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80" name="Imag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6199" y="6226430"/>
            <a:ext cx="432985" cy="41986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1" name="Rectangle 180"/>
          <p:cNvSpPr/>
          <p:nvPr/>
        </p:nvSpPr>
        <p:spPr bwMode="auto">
          <a:xfrm>
            <a:off x="4048448" y="5398254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4048448" y="6109124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3" name="Imag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6524" y="5490757"/>
            <a:ext cx="360995" cy="46207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84" name="Imag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240" y="6202551"/>
            <a:ext cx="462707" cy="46270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5" name="Rectangle 184"/>
          <p:cNvSpPr/>
          <p:nvPr/>
        </p:nvSpPr>
        <p:spPr bwMode="auto">
          <a:xfrm>
            <a:off x="4939623" y="5403656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6" name="Rectangle 185"/>
          <p:cNvSpPr/>
          <p:nvPr/>
        </p:nvSpPr>
        <p:spPr bwMode="auto">
          <a:xfrm>
            <a:off x="4939623" y="6114526"/>
            <a:ext cx="808590" cy="67344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7" name="Imag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2415" y="5469304"/>
            <a:ext cx="462707" cy="49162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88" name="Imag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4111" y="6257827"/>
            <a:ext cx="471011" cy="41391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89" name="Rounded Rectangle 48"/>
          <p:cNvSpPr/>
          <p:nvPr/>
        </p:nvSpPr>
        <p:spPr>
          <a:xfrm>
            <a:off x="1370867" y="5495856"/>
            <a:ext cx="415135" cy="478243"/>
          </a:xfrm>
          <a:prstGeom prst="roundRect">
            <a:avLst>
              <a:gd name="adj" fmla="val 1000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0" name="Group 189"/>
          <p:cNvGrpSpPr>
            <a:grpSpLocks noChangeAspect="1"/>
          </p:cNvGrpSpPr>
          <p:nvPr/>
        </p:nvGrpSpPr>
        <p:grpSpPr bwMode="black">
          <a:xfrm>
            <a:off x="393818" y="5612029"/>
            <a:ext cx="508825" cy="320363"/>
            <a:chOff x="10387001" y="1153965"/>
            <a:chExt cx="974728" cy="613864"/>
          </a:xfrm>
          <a:solidFill>
            <a:srgbClr val="FFFFFF"/>
          </a:solidFill>
        </p:grpSpPr>
        <p:sp>
          <p:nvSpPr>
            <p:cNvPr id="191" name="Freeform 26"/>
            <p:cNvSpPr>
              <a:spLocks/>
            </p:cNvSpPr>
            <p:nvPr/>
          </p:nvSpPr>
          <p:spPr bwMode="black">
            <a:xfrm>
              <a:off x="10506079" y="1253482"/>
              <a:ext cx="706437" cy="514347"/>
            </a:xfrm>
            <a:custGeom>
              <a:avLst/>
              <a:gdLst>
                <a:gd name="T0" fmla="*/ 183 w 188"/>
                <a:gd name="T1" fmla="*/ 84 h 137"/>
                <a:gd name="T2" fmla="*/ 104 w 188"/>
                <a:gd name="T3" fmla="*/ 27 h 137"/>
                <a:gd name="T4" fmla="*/ 86 w 188"/>
                <a:gd name="T5" fmla="*/ 19 h 137"/>
                <a:gd name="T6" fmla="*/ 59 w 188"/>
                <a:gd name="T7" fmla="*/ 34 h 137"/>
                <a:gd name="T8" fmla="*/ 56 w 188"/>
                <a:gd name="T9" fmla="*/ 36 h 137"/>
                <a:gd name="T10" fmla="*/ 43 w 188"/>
                <a:gd name="T11" fmla="*/ 38 h 137"/>
                <a:gd name="T12" fmla="*/ 43 w 188"/>
                <a:gd name="T13" fmla="*/ 38 h 137"/>
                <a:gd name="T14" fmla="*/ 26 w 188"/>
                <a:gd name="T15" fmla="*/ 27 h 137"/>
                <a:gd name="T16" fmla="*/ 24 w 188"/>
                <a:gd name="T17" fmla="*/ 14 h 137"/>
                <a:gd name="T18" fmla="*/ 31 w 188"/>
                <a:gd name="T19" fmla="*/ 0 h 137"/>
                <a:gd name="T20" fmla="*/ 21 w 188"/>
                <a:gd name="T21" fmla="*/ 0 h 137"/>
                <a:gd name="T22" fmla="*/ 1 w 188"/>
                <a:gd name="T23" fmla="*/ 79 h 137"/>
                <a:gd name="T24" fmla="*/ 4 w 188"/>
                <a:gd name="T25" fmla="*/ 80 h 137"/>
                <a:gd name="T26" fmla="*/ 16 w 188"/>
                <a:gd name="T27" fmla="*/ 70 h 137"/>
                <a:gd name="T28" fmla="*/ 22 w 188"/>
                <a:gd name="T29" fmla="*/ 70 h 137"/>
                <a:gd name="T30" fmla="*/ 32 w 188"/>
                <a:gd name="T31" fmla="*/ 74 h 137"/>
                <a:gd name="T32" fmla="*/ 43 w 188"/>
                <a:gd name="T33" fmla="*/ 72 h 137"/>
                <a:gd name="T34" fmla="*/ 44 w 188"/>
                <a:gd name="T35" fmla="*/ 72 h 137"/>
                <a:gd name="T36" fmla="*/ 53 w 188"/>
                <a:gd name="T37" fmla="*/ 76 h 137"/>
                <a:gd name="T38" fmla="*/ 65 w 188"/>
                <a:gd name="T39" fmla="*/ 74 h 137"/>
                <a:gd name="T40" fmla="*/ 67 w 188"/>
                <a:gd name="T41" fmla="*/ 74 h 137"/>
                <a:gd name="T42" fmla="*/ 80 w 188"/>
                <a:gd name="T43" fmla="*/ 88 h 137"/>
                <a:gd name="T44" fmla="*/ 83 w 188"/>
                <a:gd name="T45" fmla="*/ 88 h 137"/>
                <a:gd name="T46" fmla="*/ 85 w 188"/>
                <a:gd name="T47" fmla="*/ 89 h 137"/>
                <a:gd name="T48" fmla="*/ 99 w 188"/>
                <a:gd name="T49" fmla="*/ 108 h 137"/>
                <a:gd name="T50" fmla="*/ 99 w 188"/>
                <a:gd name="T51" fmla="*/ 110 h 137"/>
                <a:gd name="T52" fmla="*/ 96 w 188"/>
                <a:gd name="T53" fmla="*/ 124 h 137"/>
                <a:gd name="T54" fmla="*/ 114 w 188"/>
                <a:gd name="T55" fmla="*/ 137 h 137"/>
                <a:gd name="T56" fmla="*/ 123 w 188"/>
                <a:gd name="T57" fmla="*/ 132 h 137"/>
                <a:gd name="T58" fmla="*/ 124 w 188"/>
                <a:gd name="T59" fmla="*/ 124 h 137"/>
                <a:gd name="T60" fmla="*/ 108 w 188"/>
                <a:gd name="T61" fmla="*/ 112 h 137"/>
                <a:gd name="T62" fmla="*/ 107 w 188"/>
                <a:gd name="T63" fmla="*/ 109 h 137"/>
                <a:gd name="T64" fmla="*/ 110 w 188"/>
                <a:gd name="T65" fmla="*/ 109 h 137"/>
                <a:gd name="T66" fmla="*/ 136 w 188"/>
                <a:gd name="T67" fmla="*/ 127 h 137"/>
                <a:gd name="T68" fmla="*/ 145 w 188"/>
                <a:gd name="T69" fmla="*/ 123 h 137"/>
                <a:gd name="T70" fmla="*/ 147 w 188"/>
                <a:gd name="T71" fmla="*/ 114 h 137"/>
                <a:gd name="T72" fmla="*/ 117 w 188"/>
                <a:gd name="T73" fmla="*/ 93 h 137"/>
                <a:gd name="T74" fmla="*/ 117 w 188"/>
                <a:gd name="T75" fmla="*/ 90 h 137"/>
                <a:gd name="T76" fmla="*/ 120 w 188"/>
                <a:gd name="T77" fmla="*/ 89 h 137"/>
                <a:gd name="T78" fmla="*/ 156 w 188"/>
                <a:gd name="T79" fmla="*/ 116 h 137"/>
                <a:gd name="T80" fmla="*/ 165 w 188"/>
                <a:gd name="T81" fmla="*/ 111 h 137"/>
                <a:gd name="T82" fmla="*/ 167 w 188"/>
                <a:gd name="T83" fmla="*/ 102 h 137"/>
                <a:gd name="T84" fmla="*/ 137 w 188"/>
                <a:gd name="T85" fmla="*/ 81 h 137"/>
                <a:gd name="T86" fmla="*/ 136 w 188"/>
                <a:gd name="T87" fmla="*/ 78 h 137"/>
                <a:gd name="T88" fmla="*/ 139 w 188"/>
                <a:gd name="T89" fmla="*/ 77 h 137"/>
                <a:gd name="T90" fmla="*/ 176 w 188"/>
                <a:gd name="T91" fmla="*/ 104 h 137"/>
                <a:gd name="T92" fmla="*/ 185 w 188"/>
                <a:gd name="T93" fmla="*/ 99 h 137"/>
                <a:gd name="T94" fmla="*/ 183 w 188"/>
                <a:gd name="T95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" h="137">
                  <a:moveTo>
                    <a:pt x="183" y="8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2" y="38"/>
                    <a:pt x="47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6" y="38"/>
                    <a:pt x="30" y="34"/>
                    <a:pt x="26" y="27"/>
                  </a:cubicBezTo>
                  <a:cubicBezTo>
                    <a:pt x="24" y="23"/>
                    <a:pt x="23" y="19"/>
                    <a:pt x="24" y="14"/>
                  </a:cubicBezTo>
                  <a:cubicBezTo>
                    <a:pt x="24" y="9"/>
                    <a:pt x="27" y="4"/>
                    <a:pt x="31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0" y="40"/>
                    <a:pt x="1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6" y="75"/>
                    <a:pt x="10" y="72"/>
                    <a:pt x="16" y="70"/>
                  </a:cubicBezTo>
                  <a:cubicBezTo>
                    <a:pt x="18" y="70"/>
                    <a:pt x="20" y="70"/>
                    <a:pt x="22" y="70"/>
                  </a:cubicBezTo>
                  <a:cubicBezTo>
                    <a:pt x="25" y="70"/>
                    <a:pt x="29" y="72"/>
                    <a:pt x="32" y="74"/>
                  </a:cubicBezTo>
                  <a:cubicBezTo>
                    <a:pt x="35" y="72"/>
                    <a:pt x="39" y="71"/>
                    <a:pt x="43" y="72"/>
                  </a:cubicBezTo>
                  <a:cubicBezTo>
                    <a:pt x="43" y="72"/>
                    <a:pt x="44" y="72"/>
                    <a:pt x="44" y="72"/>
                  </a:cubicBezTo>
                  <a:cubicBezTo>
                    <a:pt x="48" y="72"/>
                    <a:pt x="51" y="74"/>
                    <a:pt x="53" y="76"/>
                  </a:cubicBezTo>
                  <a:cubicBezTo>
                    <a:pt x="56" y="74"/>
                    <a:pt x="60" y="73"/>
                    <a:pt x="65" y="74"/>
                  </a:cubicBezTo>
                  <a:cubicBezTo>
                    <a:pt x="65" y="74"/>
                    <a:pt x="66" y="74"/>
                    <a:pt x="67" y="74"/>
                  </a:cubicBezTo>
                  <a:cubicBezTo>
                    <a:pt x="74" y="76"/>
                    <a:pt x="79" y="81"/>
                    <a:pt x="80" y="88"/>
                  </a:cubicBezTo>
                  <a:cubicBezTo>
                    <a:pt x="81" y="88"/>
                    <a:pt x="82" y="88"/>
                    <a:pt x="83" y="88"/>
                  </a:cubicBezTo>
                  <a:cubicBezTo>
                    <a:pt x="84" y="88"/>
                    <a:pt x="84" y="88"/>
                    <a:pt x="85" y="89"/>
                  </a:cubicBezTo>
                  <a:cubicBezTo>
                    <a:pt x="94" y="91"/>
                    <a:pt x="100" y="99"/>
                    <a:pt x="99" y="108"/>
                  </a:cubicBezTo>
                  <a:cubicBezTo>
                    <a:pt x="99" y="109"/>
                    <a:pt x="99" y="110"/>
                    <a:pt x="99" y="110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7" y="137"/>
                    <a:pt x="120" y="135"/>
                    <a:pt x="123" y="132"/>
                  </a:cubicBezTo>
                  <a:cubicBezTo>
                    <a:pt x="124" y="130"/>
                    <a:pt x="125" y="127"/>
                    <a:pt x="124" y="12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7" y="111"/>
                    <a:pt x="107" y="110"/>
                    <a:pt x="107" y="109"/>
                  </a:cubicBezTo>
                  <a:cubicBezTo>
                    <a:pt x="108" y="108"/>
                    <a:pt x="109" y="108"/>
                    <a:pt x="110" y="109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40" y="127"/>
                    <a:pt x="143" y="126"/>
                    <a:pt x="145" y="123"/>
                  </a:cubicBezTo>
                  <a:cubicBezTo>
                    <a:pt x="147" y="120"/>
                    <a:pt x="147" y="117"/>
                    <a:pt x="14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2"/>
                    <a:pt x="116" y="91"/>
                    <a:pt x="117" y="90"/>
                  </a:cubicBezTo>
                  <a:cubicBezTo>
                    <a:pt x="117" y="89"/>
                    <a:pt x="119" y="89"/>
                    <a:pt x="120" y="89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3" y="114"/>
                    <a:pt x="165" y="111"/>
                  </a:cubicBezTo>
                  <a:cubicBezTo>
                    <a:pt x="167" y="108"/>
                    <a:pt x="167" y="105"/>
                    <a:pt x="167" y="102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36" y="80"/>
                    <a:pt x="136" y="79"/>
                    <a:pt x="136" y="78"/>
                  </a:cubicBezTo>
                  <a:cubicBezTo>
                    <a:pt x="137" y="77"/>
                    <a:pt x="138" y="76"/>
                    <a:pt x="139" y="77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0" y="104"/>
                    <a:pt x="183" y="102"/>
                    <a:pt x="185" y="99"/>
                  </a:cubicBezTo>
                  <a:cubicBezTo>
                    <a:pt x="188" y="94"/>
                    <a:pt x="187" y="87"/>
                    <a:pt x="18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2" name="Freeform 27"/>
            <p:cNvSpPr>
              <a:spLocks/>
            </p:cNvSpPr>
            <p:nvPr/>
          </p:nvSpPr>
          <p:spPr bwMode="black">
            <a:xfrm>
              <a:off x="10615615" y="1153965"/>
              <a:ext cx="657226" cy="376242"/>
            </a:xfrm>
            <a:custGeom>
              <a:avLst/>
              <a:gdLst>
                <a:gd name="T0" fmla="*/ 127 w 175"/>
                <a:gd name="T1" fmla="*/ 31 h 100"/>
                <a:gd name="T2" fmla="*/ 119 w 175"/>
                <a:gd name="T3" fmla="*/ 28 h 100"/>
                <a:gd name="T4" fmla="*/ 62 w 175"/>
                <a:gd name="T5" fmla="*/ 2 h 100"/>
                <a:gd name="T6" fmla="*/ 49 w 175"/>
                <a:gd name="T7" fmla="*/ 3 h 100"/>
                <a:gd name="T8" fmla="*/ 26 w 175"/>
                <a:gd name="T9" fmla="*/ 16 h 100"/>
                <a:gd name="T10" fmla="*/ 9 w 175"/>
                <a:gd name="T11" fmla="*/ 25 h 100"/>
                <a:gd name="T12" fmla="*/ 4 w 175"/>
                <a:gd name="T13" fmla="*/ 45 h 100"/>
                <a:gd name="T14" fmla="*/ 15 w 175"/>
                <a:gd name="T15" fmla="*/ 52 h 100"/>
                <a:gd name="T16" fmla="*/ 23 w 175"/>
                <a:gd name="T17" fmla="*/ 50 h 100"/>
                <a:gd name="T18" fmla="*/ 23 w 175"/>
                <a:gd name="T19" fmla="*/ 50 h 100"/>
                <a:gd name="T20" fmla="*/ 57 w 175"/>
                <a:gd name="T21" fmla="*/ 32 h 100"/>
                <a:gd name="T22" fmla="*/ 79 w 175"/>
                <a:gd name="T23" fmla="*/ 42 h 100"/>
                <a:gd name="T24" fmla="*/ 109 w 175"/>
                <a:gd name="T25" fmla="*/ 64 h 100"/>
                <a:gd name="T26" fmla="*/ 158 w 175"/>
                <a:gd name="T27" fmla="*/ 99 h 100"/>
                <a:gd name="T28" fmla="*/ 159 w 175"/>
                <a:gd name="T29" fmla="*/ 100 h 100"/>
                <a:gd name="T30" fmla="*/ 173 w 175"/>
                <a:gd name="T31" fmla="*/ 97 h 100"/>
                <a:gd name="T32" fmla="*/ 154 w 175"/>
                <a:gd name="T33" fmla="*/ 29 h 100"/>
                <a:gd name="T34" fmla="*/ 127 w 175"/>
                <a:gd name="T35" fmla="*/ 3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5" h="100">
                  <a:moveTo>
                    <a:pt x="127" y="31"/>
                  </a:moveTo>
                  <a:cubicBezTo>
                    <a:pt x="125" y="31"/>
                    <a:pt x="122" y="30"/>
                    <a:pt x="119" y="2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0"/>
                    <a:pt x="53" y="1"/>
                    <a:pt x="49" y="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2" y="29"/>
                    <a:pt x="0" y="38"/>
                    <a:pt x="4" y="45"/>
                  </a:cubicBezTo>
                  <a:cubicBezTo>
                    <a:pt x="6" y="49"/>
                    <a:pt x="10" y="52"/>
                    <a:pt x="15" y="52"/>
                  </a:cubicBezTo>
                  <a:cubicBezTo>
                    <a:pt x="18" y="52"/>
                    <a:pt x="21" y="52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9" y="100"/>
                    <a:pt x="159" y="100"/>
                  </a:cubicBezTo>
                  <a:cubicBezTo>
                    <a:pt x="173" y="97"/>
                    <a:pt x="173" y="97"/>
                    <a:pt x="173" y="97"/>
                  </a:cubicBezTo>
                  <a:cubicBezTo>
                    <a:pt x="175" y="51"/>
                    <a:pt x="154" y="29"/>
                    <a:pt x="154" y="29"/>
                  </a:cubicBezTo>
                  <a:cubicBezTo>
                    <a:pt x="154" y="29"/>
                    <a:pt x="133" y="33"/>
                    <a:pt x="12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3" name="Freeform 28"/>
            <p:cNvSpPr>
              <a:spLocks/>
            </p:cNvSpPr>
            <p:nvPr/>
          </p:nvSpPr>
          <p:spPr bwMode="black">
            <a:xfrm>
              <a:off x="10536237" y="1519085"/>
              <a:ext cx="319087" cy="220664"/>
            </a:xfrm>
            <a:custGeom>
              <a:avLst/>
              <a:gdLst>
                <a:gd name="T0" fmla="*/ 76 w 85"/>
                <a:gd name="T1" fmla="*/ 20 h 59"/>
                <a:gd name="T2" fmla="*/ 64 w 85"/>
                <a:gd name="T3" fmla="*/ 25 h 59"/>
                <a:gd name="T4" fmla="*/ 65 w 85"/>
                <a:gd name="T5" fmla="*/ 18 h 59"/>
                <a:gd name="T6" fmla="*/ 57 w 85"/>
                <a:gd name="T7" fmla="*/ 5 h 59"/>
                <a:gd name="T8" fmla="*/ 44 w 85"/>
                <a:gd name="T9" fmla="*/ 13 h 59"/>
                <a:gd name="T10" fmla="*/ 44 w 85"/>
                <a:gd name="T11" fmla="*/ 14 h 59"/>
                <a:gd name="T12" fmla="*/ 35 w 85"/>
                <a:gd name="T13" fmla="*/ 3 h 59"/>
                <a:gd name="T14" fmla="*/ 23 w 85"/>
                <a:gd name="T15" fmla="*/ 10 h 59"/>
                <a:gd name="T16" fmla="*/ 23 w 85"/>
                <a:gd name="T17" fmla="*/ 10 h 59"/>
                <a:gd name="T18" fmla="*/ 10 w 85"/>
                <a:gd name="T19" fmla="*/ 1 h 59"/>
                <a:gd name="T20" fmla="*/ 1 w 85"/>
                <a:gd name="T21" fmla="*/ 14 h 59"/>
                <a:gd name="T22" fmla="*/ 4 w 85"/>
                <a:gd name="T23" fmla="*/ 28 h 59"/>
                <a:gd name="T24" fmla="*/ 14 w 85"/>
                <a:gd name="T25" fmla="*/ 36 h 59"/>
                <a:gd name="T26" fmla="*/ 17 w 85"/>
                <a:gd name="T27" fmla="*/ 36 h 59"/>
                <a:gd name="T28" fmla="*/ 19 w 85"/>
                <a:gd name="T29" fmla="*/ 35 h 59"/>
                <a:gd name="T30" fmla="*/ 27 w 85"/>
                <a:gd name="T31" fmla="*/ 43 h 59"/>
                <a:gd name="T32" fmla="*/ 28 w 85"/>
                <a:gd name="T33" fmla="*/ 43 h 59"/>
                <a:gd name="T34" fmla="*/ 39 w 85"/>
                <a:gd name="T35" fmla="*/ 38 h 59"/>
                <a:gd name="T36" fmla="*/ 38 w 85"/>
                <a:gd name="T37" fmla="*/ 39 h 59"/>
                <a:gd name="T38" fmla="*/ 47 w 85"/>
                <a:gd name="T39" fmla="*/ 52 h 59"/>
                <a:gd name="T40" fmla="*/ 48 w 85"/>
                <a:gd name="T41" fmla="*/ 52 h 59"/>
                <a:gd name="T42" fmla="*/ 58 w 85"/>
                <a:gd name="T43" fmla="*/ 47 h 59"/>
                <a:gd name="T44" fmla="*/ 67 w 85"/>
                <a:gd name="T45" fmla="*/ 59 h 59"/>
                <a:gd name="T46" fmla="*/ 68 w 85"/>
                <a:gd name="T47" fmla="*/ 59 h 59"/>
                <a:gd name="T48" fmla="*/ 80 w 85"/>
                <a:gd name="T49" fmla="*/ 50 h 59"/>
                <a:gd name="T50" fmla="*/ 84 w 85"/>
                <a:gd name="T51" fmla="*/ 33 h 59"/>
                <a:gd name="T52" fmla="*/ 76 w 85"/>
                <a:gd name="T53" fmla="*/ 2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59">
                  <a:moveTo>
                    <a:pt x="76" y="20"/>
                  </a:moveTo>
                  <a:cubicBezTo>
                    <a:pt x="71" y="19"/>
                    <a:pt x="66" y="21"/>
                    <a:pt x="64" y="2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12"/>
                    <a:pt x="63" y="6"/>
                    <a:pt x="57" y="5"/>
                  </a:cubicBezTo>
                  <a:cubicBezTo>
                    <a:pt x="51" y="4"/>
                    <a:pt x="45" y="7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9"/>
                    <a:pt x="40" y="4"/>
                    <a:pt x="35" y="3"/>
                  </a:cubicBezTo>
                  <a:cubicBezTo>
                    <a:pt x="30" y="2"/>
                    <a:pt x="24" y="5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4"/>
                    <a:pt x="15" y="0"/>
                    <a:pt x="10" y="1"/>
                  </a:cubicBezTo>
                  <a:cubicBezTo>
                    <a:pt x="4" y="3"/>
                    <a:pt x="0" y="8"/>
                    <a:pt x="1" y="1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32"/>
                    <a:pt x="9" y="36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9" y="35"/>
                  </a:cubicBezTo>
                  <a:cubicBezTo>
                    <a:pt x="20" y="39"/>
                    <a:pt x="23" y="42"/>
                    <a:pt x="27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2" y="43"/>
                    <a:pt x="36" y="41"/>
                    <a:pt x="39" y="38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44"/>
                    <a:pt x="41" y="50"/>
                    <a:pt x="47" y="52"/>
                  </a:cubicBezTo>
                  <a:cubicBezTo>
                    <a:pt x="47" y="52"/>
                    <a:pt x="47" y="52"/>
                    <a:pt x="48" y="52"/>
                  </a:cubicBezTo>
                  <a:cubicBezTo>
                    <a:pt x="52" y="52"/>
                    <a:pt x="56" y="50"/>
                    <a:pt x="58" y="47"/>
                  </a:cubicBezTo>
                  <a:cubicBezTo>
                    <a:pt x="58" y="52"/>
                    <a:pt x="61" y="57"/>
                    <a:pt x="67" y="59"/>
                  </a:cubicBezTo>
                  <a:cubicBezTo>
                    <a:pt x="67" y="59"/>
                    <a:pt x="67" y="59"/>
                    <a:pt x="68" y="59"/>
                  </a:cubicBezTo>
                  <a:cubicBezTo>
                    <a:pt x="73" y="59"/>
                    <a:pt x="78" y="56"/>
                    <a:pt x="80" y="50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5" y="27"/>
                    <a:pt x="81" y="21"/>
                    <a:pt x="76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4" name="Freeform 29"/>
            <p:cNvSpPr>
              <a:spLocks/>
            </p:cNvSpPr>
            <p:nvPr/>
          </p:nvSpPr>
          <p:spPr bwMode="black">
            <a:xfrm>
              <a:off x="11207742" y="1234415"/>
              <a:ext cx="153987" cy="319087"/>
            </a:xfrm>
            <a:custGeom>
              <a:avLst/>
              <a:gdLst>
                <a:gd name="T0" fmla="*/ 41 w 41"/>
                <a:gd name="T1" fmla="*/ 77 h 85"/>
                <a:gd name="T2" fmla="*/ 33 w 41"/>
                <a:gd name="T3" fmla="*/ 7 h 85"/>
                <a:gd name="T4" fmla="*/ 24 w 41"/>
                <a:gd name="T5" fmla="*/ 1 h 85"/>
                <a:gd name="T6" fmla="*/ 0 w 41"/>
                <a:gd name="T7" fmla="*/ 7 h 85"/>
                <a:gd name="T8" fmla="*/ 22 w 41"/>
                <a:gd name="T9" fmla="*/ 85 h 85"/>
                <a:gd name="T10" fmla="*/ 33 w 41"/>
                <a:gd name="T11" fmla="*/ 85 h 85"/>
                <a:gd name="T12" fmla="*/ 41 w 41"/>
                <a:gd name="T1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5">
                  <a:moveTo>
                    <a:pt x="41" y="7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2" y="2"/>
                    <a:pt x="28" y="0"/>
                    <a:pt x="24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25" y="32"/>
                    <a:pt x="2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8" y="85"/>
                    <a:pt x="41" y="81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95" name="Freeform 30"/>
            <p:cNvSpPr>
              <a:spLocks/>
            </p:cNvSpPr>
            <p:nvPr/>
          </p:nvSpPr>
          <p:spPr bwMode="black">
            <a:xfrm>
              <a:off x="10387001" y="1201079"/>
              <a:ext cx="176212" cy="352427"/>
            </a:xfrm>
            <a:custGeom>
              <a:avLst/>
              <a:gdLst>
                <a:gd name="T0" fmla="*/ 47 w 47"/>
                <a:gd name="T1" fmla="*/ 9 h 94"/>
                <a:gd name="T2" fmla="*/ 35 w 47"/>
                <a:gd name="T3" fmla="*/ 2 h 94"/>
                <a:gd name="T4" fmla="*/ 25 w 47"/>
                <a:gd name="T5" fmla="*/ 6 h 94"/>
                <a:gd name="T6" fmla="*/ 2 w 47"/>
                <a:gd name="T7" fmla="*/ 81 h 94"/>
                <a:gd name="T8" fmla="*/ 7 w 47"/>
                <a:gd name="T9" fmla="*/ 90 h 94"/>
                <a:gd name="T10" fmla="*/ 26 w 47"/>
                <a:gd name="T11" fmla="*/ 94 h 94"/>
                <a:gd name="T12" fmla="*/ 47 w 47"/>
                <a:gd name="T13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9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1" y="0"/>
                    <a:pt x="27" y="2"/>
                    <a:pt x="25" y="6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6"/>
                    <a:pt x="3" y="90"/>
                    <a:pt x="7" y="9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4" y="52"/>
                    <a:pt x="47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81429" y="2462708"/>
            <a:ext cx="808590" cy="673449"/>
            <a:chOff x="181429" y="2462708"/>
            <a:chExt cx="808590" cy="673449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181429" y="2462708"/>
              <a:ext cx="808590" cy="6734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Freeform 26"/>
            <p:cNvSpPr>
              <a:spLocks/>
            </p:cNvSpPr>
            <p:nvPr/>
          </p:nvSpPr>
          <p:spPr bwMode="black">
            <a:xfrm>
              <a:off x="391876" y="2691187"/>
              <a:ext cx="368772" cy="268427"/>
            </a:xfrm>
            <a:custGeom>
              <a:avLst/>
              <a:gdLst>
                <a:gd name="T0" fmla="*/ 183 w 188"/>
                <a:gd name="T1" fmla="*/ 84 h 137"/>
                <a:gd name="T2" fmla="*/ 104 w 188"/>
                <a:gd name="T3" fmla="*/ 27 h 137"/>
                <a:gd name="T4" fmla="*/ 86 w 188"/>
                <a:gd name="T5" fmla="*/ 19 h 137"/>
                <a:gd name="T6" fmla="*/ 59 w 188"/>
                <a:gd name="T7" fmla="*/ 34 h 137"/>
                <a:gd name="T8" fmla="*/ 56 w 188"/>
                <a:gd name="T9" fmla="*/ 36 h 137"/>
                <a:gd name="T10" fmla="*/ 43 w 188"/>
                <a:gd name="T11" fmla="*/ 38 h 137"/>
                <a:gd name="T12" fmla="*/ 43 w 188"/>
                <a:gd name="T13" fmla="*/ 38 h 137"/>
                <a:gd name="T14" fmla="*/ 26 w 188"/>
                <a:gd name="T15" fmla="*/ 27 h 137"/>
                <a:gd name="T16" fmla="*/ 24 w 188"/>
                <a:gd name="T17" fmla="*/ 14 h 137"/>
                <a:gd name="T18" fmla="*/ 31 w 188"/>
                <a:gd name="T19" fmla="*/ 0 h 137"/>
                <a:gd name="T20" fmla="*/ 21 w 188"/>
                <a:gd name="T21" fmla="*/ 0 h 137"/>
                <a:gd name="T22" fmla="*/ 1 w 188"/>
                <a:gd name="T23" fmla="*/ 79 h 137"/>
                <a:gd name="T24" fmla="*/ 4 w 188"/>
                <a:gd name="T25" fmla="*/ 80 h 137"/>
                <a:gd name="T26" fmla="*/ 16 w 188"/>
                <a:gd name="T27" fmla="*/ 70 h 137"/>
                <a:gd name="T28" fmla="*/ 22 w 188"/>
                <a:gd name="T29" fmla="*/ 70 h 137"/>
                <a:gd name="T30" fmla="*/ 32 w 188"/>
                <a:gd name="T31" fmla="*/ 74 h 137"/>
                <a:gd name="T32" fmla="*/ 43 w 188"/>
                <a:gd name="T33" fmla="*/ 72 h 137"/>
                <a:gd name="T34" fmla="*/ 44 w 188"/>
                <a:gd name="T35" fmla="*/ 72 h 137"/>
                <a:gd name="T36" fmla="*/ 53 w 188"/>
                <a:gd name="T37" fmla="*/ 76 h 137"/>
                <a:gd name="T38" fmla="*/ 65 w 188"/>
                <a:gd name="T39" fmla="*/ 74 h 137"/>
                <a:gd name="T40" fmla="*/ 67 w 188"/>
                <a:gd name="T41" fmla="*/ 74 h 137"/>
                <a:gd name="T42" fmla="*/ 80 w 188"/>
                <a:gd name="T43" fmla="*/ 88 h 137"/>
                <a:gd name="T44" fmla="*/ 83 w 188"/>
                <a:gd name="T45" fmla="*/ 88 h 137"/>
                <a:gd name="T46" fmla="*/ 85 w 188"/>
                <a:gd name="T47" fmla="*/ 89 h 137"/>
                <a:gd name="T48" fmla="*/ 99 w 188"/>
                <a:gd name="T49" fmla="*/ 108 h 137"/>
                <a:gd name="T50" fmla="*/ 99 w 188"/>
                <a:gd name="T51" fmla="*/ 110 h 137"/>
                <a:gd name="T52" fmla="*/ 96 w 188"/>
                <a:gd name="T53" fmla="*/ 124 h 137"/>
                <a:gd name="T54" fmla="*/ 114 w 188"/>
                <a:gd name="T55" fmla="*/ 137 h 137"/>
                <a:gd name="T56" fmla="*/ 123 w 188"/>
                <a:gd name="T57" fmla="*/ 132 h 137"/>
                <a:gd name="T58" fmla="*/ 124 w 188"/>
                <a:gd name="T59" fmla="*/ 124 h 137"/>
                <a:gd name="T60" fmla="*/ 108 w 188"/>
                <a:gd name="T61" fmla="*/ 112 h 137"/>
                <a:gd name="T62" fmla="*/ 107 w 188"/>
                <a:gd name="T63" fmla="*/ 109 h 137"/>
                <a:gd name="T64" fmla="*/ 110 w 188"/>
                <a:gd name="T65" fmla="*/ 109 h 137"/>
                <a:gd name="T66" fmla="*/ 136 w 188"/>
                <a:gd name="T67" fmla="*/ 127 h 137"/>
                <a:gd name="T68" fmla="*/ 145 w 188"/>
                <a:gd name="T69" fmla="*/ 123 h 137"/>
                <a:gd name="T70" fmla="*/ 147 w 188"/>
                <a:gd name="T71" fmla="*/ 114 h 137"/>
                <a:gd name="T72" fmla="*/ 117 w 188"/>
                <a:gd name="T73" fmla="*/ 93 h 137"/>
                <a:gd name="T74" fmla="*/ 117 w 188"/>
                <a:gd name="T75" fmla="*/ 90 h 137"/>
                <a:gd name="T76" fmla="*/ 120 w 188"/>
                <a:gd name="T77" fmla="*/ 89 h 137"/>
                <a:gd name="T78" fmla="*/ 156 w 188"/>
                <a:gd name="T79" fmla="*/ 116 h 137"/>
                <a:gd name="T80" fmla="*/ 165 w 188"/>
                <a:gd name="T81" fmla="*/ 111 h 137"/>
                <a:gd name="T82" fmla="*/ 167 w 188"/>
                <a:gd name="T83" fmla="*/ 102 h 137"/>
                <a:gd name="T84" fmla="*/ 137 w 188"/>
                <a:gd name="T85" fmla="*/ 81 h 137"/>
                <a:gd name="T86" fmla="*/ 136 w 188"/>
                <a:gd name="T87" fmla="*/ 78 h 137"/>
                <a:gd name="T88" fmla="*/ 139 w 188"/>
                <a:gd name="T89" fmla="*/ 77 h 137"/>
                <a:gd name="T90" fmla="*/ 176 w 188"/>
                <a:gd name="T91" fmla="*/ 104 h 137"/>
                <a:gd name="T92" fmla="*/ 185 w 188"/>
                <a:gd name="T93" fmla="*/ 99 h 137"/>
                <a:gd name="T94" fmla="*/ 183 w 188"/>
                <a:gd name="T95" fmla="*/ 8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8" h="137">
                  <a:moveTo>
                    <a:pt x="183" y="84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2" y="38"/>
                    <a:pt x="47" y="39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36" y="38"/>
                    <a:pt x="30" y="34"/>
                    <a:pt x="26" y="27"/>
                  </a:cubicBezTo>
                  <a:cubicBezTo>
                    <a:pt x="24" y="23"/>
                    <a:pt x="23" y="19"/>
                    <a:pt x="24" y="14"/>
                  </a:cubicBezTo>
                  <a:cubicBezTo>
                    <a:pt x="24" y="9"/>
                    <a:pt x="27" y="4"/>
                    <a:pt x="31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0" y="40"/>
                    <a:pt x="1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6" y="75"/>
                    <a:pt x="10" y="72"/>
                    <a:pt x="16" y="70"/>
                  </a:cubicBezTo>
                  <a:cubicBezTo>
                    <a:pt x="18" y="70"/>
                    <a:pt x="20" y="70"/>
                    <a:pt x="22" y="70"/>
                  </a:cubicBezTo>
                  <a:cubicBezTo>
                    <a:pt x="25" y="70"/>
                    <a:pt x="29" y="72"/>
                    <a:pt x="32" y="74"/>
                  </a:cubicBezTo>
                  <a:cubicBezTo>
                    <a:pt x="35" y="72"/>
                    <a:pt x="39" y="71"/>
                    <a:pt x="43" y="72"/>
                  </a:cubicBezTo>
                  <a:cubicBezTo>
                    <a:pt x="43" y="72"/>
                    <a:pt x="44" y="72"/>
                    <a:pt x="44" y="72"/>
                  </a:cubicBezTo>
                  <a:cubicBezTo>
                    <a:pt x="48" y="72"/>
                    <a:pt x="51" y="74"/>
                    <a:pt x="53" y="76"/>
                  </a:cubicBezTo>
                  <a:cubicBezTo>
                    <a:pt x="56" y="74"/>
                    <a:pt x="60" y="73"/>
                    <a:pt x="65" y="74"/>
                  </a:cubicBezTo>
                  <a:cubicBezTo>
                    <a:pt x="65" y="74"/>
                    <a:pt x="66" y="74"/>
                    <a:pt x="67" y="74"/>
                  </a:cubicBezTo>
                  <a:cubicBezTo>
                    <a:pt x="74" y="76"/>
                    <a:pt x="79" y="81"/>
                    <a:pt x="80" y="88"/>
                  </a:cubicBezTo>
                  <a:cubicBezTo>
                    <a:pt x="81" y="88"/>
                    <a:pt x="82" y="88"/>
                    <a:pt x="83" y="88"/>
                  </a:cubicBezTo>
                  <a:cubicBezTo>
                    <a:pt x="84" y="88"/>
                    <a:pt x="84" y="88"/>
                    <a:pt x="85" y="89"/>
                  </a:cubicBezTo>
                  <a:cubicBezTo>
                    <a:pt x="94" y="91"/>
                    <a:pt x="100" y="99"/>
                    <a:pt x="99" y="108"/>
                  </a:cubicBezTo>
                  <a:cubicBezTo>
                    <a:pt x="99" y="109"/>
                    <a:pt x="99" y="110"/>
                    <a:pt x="99" y="110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7" y="137"/>
                    <a:pt x="120" y="135"/>
                    <a:pt x="123" y="132"/>
                  </a:cubicBezTo>
                  <a:cubicBezTo>
                    <a:pt x="124" y="130"/>
                    <a:pt x="125" y="127"/>
                    <a:pt x="124" y="124"/>
                  </a:cubicBezTo>
                  <a:cubicBezTo>
                    <a:pt x="108" y="112"/>
                    <a:pt x="108" y="112"/>
                    <a:pt x="108" y="112"/>
                  </a:cubicBezTo>
                  <a:cubicBezTo>
                    <a:pt x="107" y="111"/>
                    <a:pt x="107" y="110"/>
                    <a:pt x="107" y="109"/>
                  </a:cubicBezTo>
                  <a:cubicBezTo>
                    <a:pt x="108" y="108"/>
                    <a:pt x="109" y="108"/>
                    <a:pt x="110" y="109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40" y="127"/>
                    <a:pt x="143" y="126"/>
                    <a:pt x="145" y="123"/>
                  </a:cubicBezTo>
                  <a:cubicBezTo>
                    <a:pt x="147" y="120"/>
                    <a:pt x="147" y="117"/>
                    <a:pt x="14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6" y="92"/>
                    <a:pt x="116" y="91"/>
                    <a:pt x="117" y="90"/>
                  </a:cubicBezTo>
                  <a:cubicBezTo>
                    <a:pt x="117" y="89"/>
                    <a:pt x="119" y="89"/>
                    <a:pt x="120" y="89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9" y="116"/>
                    <a:pt x="163" y="114"/>
                    <a:pt x="165" y="111"/>
                  </a:cubicBezTo>
                  <a:cubicBezTo>
                    <a:pt x="167" y="108"/>
                    <a:pt x="167" y="105"/>
                    <a:pt x="167" y="102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36" y="80"/>
                    <a:pt x="136" y="79"/>
                    <a:pt x="136" y="78"/>
                  </a:cubicBezTo>
                  <a:cubicBezTo>
                    <a:pt x="137" y="77"/>
                    <a:pt x="138" y="76"/>
                    <a:pt x="139" y="77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0" y="104"/>
                    <a:pt x="183" y="102"/>
                    <a:pt x="185" y="99"/>
                  </a:cubicBezTo>
                  <a:cubicBezTo>
                    <a:pt x="188" y="94"/>
                    <a:pt x="187" y="87"/>
                    <a:pt x="183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black">
            <a:xfrm>
              <a:off x="758155" y="2681236"/>
              <a:ext cx="80384" cy="166525"/>
            </a:xfrm>
            <a:custGeom>
              <a:avLst/>
              <a:gdLst>
                <a:gd name="T0" fmla="*/ 41 w 41"/>
                <a:gd name="T1" fmla="*/ 77 h 85"/>
                <a:gd name="T2" fmla="*/ 33 w 41"/>
                <a:gd name="T3" fmla="*/ 7 h 85"/>
                <a:gd name="T4" fmla="*/ 24 w 41"/>
                <a:gd name="T5" fmla="*/ 1 h 85"/>
                <a:gd name="T6" fmla="*/ 0 w 41"/>
                <a:gd name="T7" fmla="*/ 7 h 85"/>
                <a:gd name="T8" fmla="*/ 22 w 41"/>
                <a:gd name="T9" fmla="*/ 85 h 85"/>
                <a:gd name="T10" fmla="*/ 33 w 41"/>
                <a:gd name="T11" fmla="*/ 85 h 85"/>
                <a:gd name="T12" fmla="*/ 41 w 41"/>
                <a:gd name="T13" fmla="*/ 7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85">
                  <a:moveTo>
                    <a:pt x="41" y="7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2" y="2"/>
                    <a:pt x="28" y="0"/>
                    <a:pt x="24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25" y="32"/>
                    <a:pt x="22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8" y="85"/>
                    <a:pt x="41" y="81"/>
                    <a:pt x="41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black">
            <a:xfrm>
              <a:off x="329714" y="2663839"/>
              <a:ext cx="91986" cy="183924"/>
            </a:xfrm>
            <a:custGeom>
              <a:avLst/>
              <a:gdLst>
                <a:gd name="T0" fmla="*/ 47 w 47"/>
                <a:gd name="T1" fmla="*/ 9 h 94"/>
                <a:gd name="T2" fmla="*/ 35 w 47"/>
                <a:gd name="T3" fmla="*/ 2 h 94"/>
                <a:gd name="T4" fmla="*/ 25 w 47"/>
                <a:gd name="T5" fmla="*/ 6 h 94"/>
                <a:gd name="T6" fmla="*/ 2 w 47"/>
                <a:gd name="T7" fmla="*/ 81 h 94"/>
                <a:gd name="T8" fmla="*/ 7 w 47"/>
                <a:gd name="T9" fmla="*/ 90 h 94"/>
                <a:gd name="T10" fmla="*/ 26 w 47"/>
                <a:gd name="T11" fmla="*/ 94 h 94"/>
                <a:gd name="T12" fmla="*/ 47 w 47"/>
                <a:gd name="T13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9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1" y="0"/>
                    <a:pt x="27" y="2"/>
                    <a:pt x="25" y="6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0" y="86"/>
                    <a:pt x="3" y="90"/>
                    <a:pt x="7" y="90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4" y="52"/>
                    <a:pt x="47" y="9"/>
                    <a:pt x="47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02761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276" y="210941"/>
            <a:ext cx="7772400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Elements</a:t>
            </a:r>
            <a:r>
              <a:rPr lang="fr-FR" sz="2800" dirty="0"/>
              <a:t> </a:t>
            </a:r>
            <a:r>
              <a:rPr lang="fr-FR" sz="2800" dirty="0" err="1"/>
              <a:t>picto</a:t>
            </a:r>
            <a:r>
              <a:rPr lang="fr-FR" sz="2800" dirty="0"/>
              <a:t>/</a:t>
            </a:r>
            <a:r>
              <a:rPr lang="fr-FR" sz="2800" dirty="0" err="1"/>
              <a:t>icons</a:t>
            </a:r>
            <a:r>
              <a:rPr lang="fr-FR" sz="2800" dirty="0"/>
              <a:t> sets </a:t>
            </a:r>
            <a:r>
              <a:rPr lang="fr-FR" sz="2800" dirty="0" err="1"/>
              <a:t>status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163" t="45151" r="6239" b="27839"/>
          <a:stretch/>
        </p:blipFill>
        <p:spPr>
          <a:xfrm>
            <a:off x="4939572" y="1854994"/>
            <a:ext cx="1285712" cy="103359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l="3447" t="49467" r="61050" b="28051"/>
          <a:stretch/>
        </p:blipFill>
        <p:spPr>
          <a:xfrm>
            <a:off x="1643169" y="2003025"/>
            <a:ext cx="1439363" cy="9114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3447" t="24789" r="54818" b="51252"/>
          <a:stretch/>
        </p:blipFill>
        <p:spPr>
          <a:xfrm>
            <a:off x="3291371" y="1960956"/>
            <a:ext cx="1439362" cy="82631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l="57206" t="71471" r="6427" b="2440"/>
          <a:stretch/>
        </p:blipFill>
        <p:spPr>
          <a:xfrm>
            <a:off x="6434123" y="1914608"/>
            <a:ext cx="1274619" cy="91436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/>
          <a:srcRect l="58446" t="24047" r="8644" b="51911"/>
          <a:stretch/>
        </p:blipFill>
        <p:spPr>
          <a:xfrm>
            <a:off x="-55420" y="1914608"/>
            <a:ext cx="1489750" cy="10882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/>
          <a:srcRect l="60163" t="45151" r="6239" b="27839"/>
          <a:stretch/>
        </p:blipFill>
        <p:spPr>
          <a:xfrm>
            <a:off x="3386228" y="5501295"/>
            <a:ext cx="520270" cy="4182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/>
          <a:srcRect l="3447" t="49467" r="61050" b="28051"/>
          <a:stretch/>
        </p:blipFill>
        <p:spPr>
          <a:xfrm>
            <a:off x="1347283" y="5526011"/>
            <a:ext cx="582447" cy="36881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/>
          <a:srcRect l="3447" t="24789" r="54818" b="51252"/>
          <a:stretch/>
        </p:blipFill>
        <p:spPr>
          <a:xfrm>
            <a:off x="2366756" y="5543234"/>
            <a:ext cx="582446" cy="334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57206" t="71471" r="6427" b="2440"/>
          <a:stretch/>
        </p:blipFill>
        <p:spPr>
          <a:xfrm>
            <a:off x="4343522" y="5525418"/>
            <a:ext cx="515782" cy="37000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l="58446" t="24047" r="8644" b="51911"/>
          <a:stretch/>
        </p:blipFill>
        <p:spPr>
          <a:xfrm>
            <a:off x="307422" y="5490233"/>
            <a:ext cx="602835" cy="44037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l="60163" t="45151" r="6239" b="27839"/>
          <a:stretch/>
        </p:blipFill>
        <p:spPr>
          <a:xfrm>
            <a:off x="4934270" y="3669410"/>
            <a:ext cx="956735" cy="76912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2"/>
          <a:srcRect l="3447" t="49467" r="61050" b="28051"/>
          <a:stretch/>
        </p:blipFill>
        <p:spPr>
          <a:xfrm>
            <a:off x="1649879" y="3817440"/>
            <a:ext cx="1071071" cy="67822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/>
          <a:srcRect l="3447" t="24789" r="54818" b="51252"/>
          <a:stretch/>
        </p:blipFill>
        <p:spPr>
          <a:xfrm>
            <a:off x="3292076" y="3775372"/>
            <a:ext cx="1071070" cy="61488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l="57206" t="71471" r="6427" b="2440"/>
          <a:stretch/>
        </p:blipFill>
        <p:spPr>
          <a:xfrm>
            <a:off x="6458564" y="3729023"/>
            <a:ext cx="948480" cy="68040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/>
          <a:srcRect l="58446" t="24047" r="8644" b="51911"/>
          <a:stretch/>
        </p:blipFill>
        <p:spPr>
          <a:xfrm>
            <a:off x="24441" y="3729023"/>
            <a:ext cx="1108566" cy="8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276" y="210941"/>
            <a:ext cx="7772400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Elements</a:t>
            </a:r>
            <a:r>
              <a:rPr lang="fr-FR" sz="2800" dirty="0"/>
              <a:t> </a:t>
            </a:r>
            <a:r>
              <a:rPr lang="fr-FR" sz="2800" dirty="0" err="1"/>
              <a:t>picto</a:t>
            </a:r>
            <a:r>
              <a:rPr lang="fr-FR" sz="2800" dirty="0"/>
              <a:t>/</a:t>
            </a:r>
            <a:r>
              <a:rPr lang="fr-FR" sz="2800" dirty="0" err="1"/>
              <a:t>icons</a:t>
            </a:r>
            <a:r>
              <a:rPr lang="fr-FR" sz="2800" dirty="0"/>
              <a:t> sets </a:t>
            </a:r>
            <a:r>
              <a:rPr lang="fr-FR" sz="2800" dirty="0" err="1"/>
              <a:t>arrows</a:t>
            </a:r>
            <a:endParaRPr lang="en-US" dirty="0"/>
          </a:p>
        </p:txBody>
      </p:sp>
      <p:sp>
        <p:nvSpPr>
          <p:cNvPr id="2" name="Arrow: Right 1"/>
          <p:cNvSpPr/>
          <p:nvPr/>
        </p:nvSpPr>
        <p:spPr>
          <a:xfrm>
            <a:off x="117842" y="1433924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Arrow: Right 18"/>
          <p:cNvSpPr/>
          <p:nvPr/>
        </p:nvSpPr>
        <p:spPr>
          <a:xfrm rot="5400000">
            <a:off x="1170773" y="1489344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Arrow: Right 19"/>
          <p:cNvSpPr/>
          <p:nvPr/>
        </p:nvSpPr>
        <p:spPr>
          <a:xfrm rot="16200000">
            <a:off x="2099014" y="1406215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Arrow: Right 20"/>
          <p:cNvSpPr/>
          <p:nvPr/>
        </p:nvSpPr>
        <p:spPr>
          <a:xfrm>
            <a:off x="117842" y="2741193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Arrow: Right 21"/>
          <p:cNvSpPr/>
          <p:nvPr/>
        </p:nvSpPr>
        <p:spPr>
          <a:xfrm rot="5400000">
            <a:off x="1170773" y="2787040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Arrow: Right 22"/>
          <p:cNvSpPr/>
          <p:nvPr/>
        </p:nvSpPr>
        <p:spPr>
          <a:xfrm rot="16200000">
            <a:off x="2099014" y="2708866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Arrow: Right 23"/>
          <p:cNvSpPr/>
          <p:nvPr/>
        </p:nvSpPr>
        <p:spPr>
          <a:xfrm>
            <a:off x="117842" y="4048462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Arrow: Right 24"/>
          <p:cNvSpPr/>
          <p:nvPr/>
        </p:nvSpPr>
        <p:spPr>
          <a:xfrm rot="5400000">
            <a:off x="1170773" y="4084736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Arrow: Right 25"/>
          <p:cNvSpPr/>
          <p:nvPr/>
        </p:nvSpPr>
        <p:spPr>
          <a:xfrm rot="16200000">
            <a:off x="2099014" y="4011517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Arrow: Right 26"/>
          <p:cNvSpPr/>
          <p:nvPr/>
        </p:nvSpPr>
        <p:spPr>
          <a:xfrm>
            <a:off x="117842" y="5355732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Arrow: Right 27"/>
          <p:cNvSpPr/>
          <p:nvPr/>
        </p:nvSpPr>
        <p:spPr>
          <a:xfrm rot="5400000">
            <a:off x="1115353" y="5479426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Arrow: Right 28"/>
          <p:cNvSpPr/>
          <p:nvPr/>
        </p:nvSpPr>
        <p:spPr>
          <a:xfrm rot="16200000">
            <a:off x="2043594" y="5314169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Arrow: Right 32"/>
          <p:cNvSpPr/>
          <p:nvPr/>
        </p:nvSpPr>
        <p:spPr>
          <a:xfrm>
            <a:off x="6130704" y="1420072"/>
            <a:ext cx="511666" cy="26773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Arrow: Right 34"/>
          <p:cNvSpPr/>
          <p:nvPr/>
        </p:nvSpPr>
        <p:spPr>
          <a:xfrm rot="5400000">
            <a:off x="6680718" y="1465841"/>
            <a:ext cx="511668" cy="267733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7" name="Arrow: Right 36"/>
          <p:cNvSpPr/>
          <p:nvPr/>
        </p:nvSpPr>
        <p:spPr>
          <a:xfrm rot="16200000">
            <a:off x="7211764" y="1409420"/>
            <a:ext cx="511666" cy="26773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Arrow: Right 49"/>
          <p:cNvSpPr/>
          <p:nvPr/>
        </p:nvSpPr>
        <p:spPr>
          <a:xfrm>
            <a:off x="6130704" y="2727341"/>
            <a:ext cx="511666" cy="26773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Arrow: Right 50"/>
          <p:cNvSpPr/>
          <p:nvPr/>
        </p:nvSpPr>
        <p:spPr>
          <a:xfrm rot="5400000">
            <a:off x="6680718" y="2763537"/>
            <a:ext cx="511668" cy="267733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2" name="Arrow: Right 51"/>
          <p:cNvSpPr/>
          <p:nvPr/>
        </p:nvSpPr>
        <p:spPr>
          <a:xfrm rot="16200000">
            <a:off x="7211764" y="2712071"/>
            <a:ext cx="511666" cy="26773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Arrow: Right 52"/>
          <p:cNvSpPr/>
          <p:nvPr/>
        </p:nvSpPr>
        <p:spPr>
          <a:xfrm>
            <a:off x="6130704" y="4034610"/>
            <a:ext cx="511666" cy="26773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4" name="Arrow: Right 53"/>
          <p:cNvSpPr/>
          <p:nvPr/>
        </p:nvSpPr>
        <p:spPr>
          <a:xfrm rot="5400000">
            <a:off x="6722231" y="4061233"/>
            <a:ext cx="511668" cy="267733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5" name="Arrow: Right 54"/>
          <p:cNvSpPr/>
          <p:nvPr/>
        </p:nvSpPr>
        <p:spPr>
          <a:xfrm rot="16200000">
            <a:off x="7211764" y="4014722"/>
            <a:ext cx="511666" cy="26773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6" name="Arrow: Right 55"/>
          <p:cNvSpPr/>
          <p:nvPr/>
        </p:nvSpPr>
        <p:spPr>
          <a:xfrm>
            <a:off x="6130704" y="5341880"/>
            <a:ext cx="511666" cy="26773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7" name="Arrow: Right 56"/>
          <p:cNvSpPr/>
          <p:nvPr/>
        </p:nvSpPr>
        <p:spPr>
          <a:xfrm rot="5400000">
            <a:off x="6722231" y="5455923"/>
            <a:ext cx="511668" cy="267733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8" name="Arrow: Right 57"/>
          <p:cNvSpPr/>
          <p:nvPr/>
        </p:nvSpPr>
        <p:spPr>
          <a:xfrm rot="16200000">
            <a:off x="7253277" y="5317374"/>
            <a:ext cx="511666" cy="26773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9" name="Arrow: Right 58"/>
          <p:cNvSpPr/>
          <p:nvPr/>
        </p:nvSpPr>
        <p:spPr>
          <a:xfrm>
            <a:off x="3582505" y="1512097"/>
            <a:ext cx="773908" cy="40495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0" name="Arrow: Right 59"/>
          <p:cNvSpPr/>
          <p:nvPr/>
        </p:nvSpPr>
        <p:spPr>
          <a:xfrm rot="5400000">
            <a:off x="4263905" y="1467977"/>
            <a:ext cx="773911" cy="404953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1" name="Arrow: Right 60"/>
          <p:cNvSpPr/>
          <p:nvPr/>
        </p:nvSpPr>
        <p:spPr>
          <a:xfrm rot="16200000">
            <a:off x="4887338" y="1454123"/>
            <a:ext cx="773909" cy="40495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2" name="Arrow: Right 61"/>
          <p:cNvSpPr/>
          <p:nvPr/>
        </p:nvSpPr>
        <p:spPr>
          <a:xfrm>
            <a:off x="3582505" y="2819366"/>
            <a:ext cx="773908" cy="40495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Arrow: Right 62"/>
          <p:cNvSpPr/>
          <p:nvPr/>
        </p:nvSpPr>
        <p:spPr>
          <a:xfrm rot="5400000">
            <a:off x="4263905" y="2765673"/>
            <a:ext cx="773911" cy="404953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Arrow: Right 63"/>
          <p:cNvSpPr/>
          <p:nvPr/>
        </p:nvSpPr>
        <p:spPr>
          <a:xfrm rot="16200000">
            <a:off x="4887338" y="2756774"/>
            <a:ext cx="773909" cy="40495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Arrow: Right 64"/>
          <p:cNvSpPr/>
          <p:nvPr/>
        </p:nvSpPr>
        <p:spPr>
          <a:xfrm>
            <a:off x="3582505" y="4126635"/>
            <a:ext cx="773908" cy="40495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6" name="Arrow: Right 65"/>
          <p:cNvSpPr/>
          <p:nvPr/>
        </p:nvSpPr>
        <p:spPr>
          <a:xfrm rot="5400000">
            <a:off x="4263905" y="4063369"/>
            <a:ext cx="773911" cy="404953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7" name="Arrow: Right 66"/>
          <p:cNvSpPr/>
          <p:nvPr/>
        </p:nvSpPr>
        <p:spPr>
          <a:xfrm rot="16200000">
            <a:off x="4887337" y="4022817"/>
            <a:ext cx="773909" cy="40495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8" name="Arrow: Right 67"/>
          <p:cNvSpPr/>
          <p:nvPr/>
        </p:nvSpPr>
        <p:spPr>
          <a:xfrm>
            <a:off x="3582505" y="5433905"/>
            <a:ext cx="773908" cy="40495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9" name="Arrow: Right 68"/>
          <p:cNvSpPr/>
          <p:nvPr/>
        </p:nvSpPr>
        <p:spPr>
          <a:xfrm rot="5400000">
            <a:off x="4263905" y="5458059"/>
            <a:ext cx="773911" cy="404953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Arrow: Right 69"/>
          <p:cNvSpPr/>
          <p:nvPr/>
        </p:nvSpPr>
        <p:spPr>
          <a:xfrm rot="16200000">
            <a:off x="4887337" y="5325469"/>
            <a:ext cx="773909" cy="404952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24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276" y="210941"/>
            <a:ext cx="7772400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Elements</a:t>
            </a:r>
            <a:r>
              <a:rPr lang="fr-FR" sz="2800" dirty="0"/>
              <a:t> </a:t>
            </a:r>
            <a:r>
              <a:rPr lang="fr-FR" sz="2800" dirty="0" err="1"/>
              <a:t>picto</a:t>
            </a:r>
            <a:r>
              <a:rPr lang="fr-FR" sz="2800" dirty="0"/>
              <a:t>/</a:t>
            </a:r>
            <a:r>
              <a:rPr lang="fr-FR" sz="2800" dirty="0" err="1"/>
              <a:t>icons</a:t>
            </a:r>
            <a:r>
              <a:rPr lang="fr-FR" sz="2800" dirty="0"/>
              <a:t> sets </a:t>
            </a:r>
            <a:r>
              <a:rPr lang="fr-FR" sz="2800" dirty="0" err="1"/>
              <a:t>arrows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text</a:t>
            </a:r>
            <a:endParaRPr lang="en-US" dirty="0"/>
          </a:p>
        </p:txBody>
      </p:sp>
      <p:sp>
        <p:nvSpPr>
          <p:cNvPr id="2" name="Arrow: Right 1"/>
          <p:cNvSpPr/>
          <p:nvPr/>
        </p:nvSpPr>
        <p:spPr>
          <a:xfrm>
            <a:off x="1621052" y="1322765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19" name="Arrow: Right 18"/>
          <p:cNvSpPr/>
          <p:nvPr/>
        </p:nvSpPr>
        <p:spPr>
          <a:xfrm rot="5400000">
            <a:off x="3255942" y="1382604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20" name="Arrow: Right 19"/>
          <p:cNvSpPr/>
          <p:nvPr/>
        </p:nvSpPr>
        <p:spPr>
          <a:xfrm rot="16200000">
            <a:off x="4835276" y="1272706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21" name="Arrow: Right 20"/>
          <p:cNvSpPr/>
          <p:nvPr/>
        </p:nvSpPr>
        <p:spPr>
          <a:xfrm>
            <a:off x="1621052" y="2630034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22" name="Arrow: Right 21"/>
          <p:cNvSpPr/>
          <p:nvPr/>
        </p:nvSpPr>
        <p:spPr>
          <a:xfrm rot="5400000">
            <a:off x="3283604" y="2718767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24" name="Arrow: Right 23"/>
          <p:cNvSpPr/>
          <p:nvPr/>
        </p:nvSpPr>
        <p:spPr>
          <a:xfrm>
            <a:off x="1621052" y="3937303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25" name="Arrow: Right 24"/>
          <p:cNvSpPr/>
          <p:nvPr/>
        </p:nvSpPr>
        <p:spPr>
          <a:xfrm rot="5400000">
            <a:off x="3255943" y="4134871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27" name="Arrow: Right 26"/>
          <p:cNvSpPr/>
          <p:nvPr/>
        </p:nvSpPr>
        <p:spPr>
          <a:xfrm>
            <a:off x="1621052" y="5244573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200" dirty="0" err="1">
                <a:solidFill>
                  <a:prstClr val="white"/>
                </a:solidFill>
              </a:rPr>
              <a:t>Text</a:t>
            </a:r>
            <a:r>
              <a:rPr lang="fr-FR" sz="1200" dirty="0">
                <a:solidFill>
                  <a:prstClr val="white"/>
                </a:solidFill>
              </a:rPr>
              <a:t> </a:t>
            </a:r>
            <a:r>
              <a:rPr lang="fr-FR" sz="1200" dirty="0" err="1">
                <a:solidFill>
                  <a:prstClr val="white"/>
                </a:solidFill>
              </a:rPr>
              <a:t>here</a:t>
            </a:r>
            <a:endParaRPr lang="fr-FR" sz="1200" dirty="0">
              <a:solidFill>
                <a:prstClr val="white"/>
              </a:solidFill>
            </a:endParaRPr>
          </a:p>
        </p:txBody>
      </p:sp>
      <p:sp>
        <p:nvSpPr>
          <p:cNvPr id="28" name="Arrow: Right 27"/>
          <p:cNvSpPr/>
          <p:nvPr/>
        </p:nvSpPr>
        <p:spPr>
          <a:xfrm rot="5400000">
            <a:off x="3283604" y="5471034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39" name="Arrow: Right 38"/>
          <p:cNvSpPr/>
          <p:nvPr/>
        </p:nvSpPr>
        <p:spPr>
          <a:xfrm rot="16200000">
            <a:off x="4835274" y="2574096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40" name="Arrow: Right 39"/>
          <p:cNvSpPr/>
          <p:nvPr/>
        </p:nvSpPr>
        <p:spPr>
          <a:xfrm rot="16200000">
            <a:off x="4835274" y="4044275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  <p:sp>
        <p:nvSpPr>
          <p:cNvPr id="41" name="Arrow: Right 40"/>
          <p:cNvSpPr/>
          <p:nvPr/>
        </p:nvSpPr>
        <p:spPr>
          <a:xfrm rot="16200000">
            <a:off x="4835278" y="5408040"/>
            <a:ext cx="1191492" cy="623455"/>
          </a:xfrm>
          <a:prstGeom prst="rightArrow">
            <a:avLst>
              <a:gd name="adj1" fmla="val 58889"/>
              <a:gd name="adj2" fmla="val 105555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dirty="0" err="1"/>
              <a:t>Text</a:t>
            </a:r>
            <a:r>
              <a:rPr lang="fr-FR" sz="1200" dirty="0"/>
              <a:t> </a:t>
            </a:r>
            <a:r>
              <a:rPr lang="fr-FR" sz="1200" dirty="0" err="1"/>
              <a:t>here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01675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 bwMode="auto">
          <a:xfrm>
            <a:off x="883522" y="1457097"/>
            <a:ext cx="414934" cy="38014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296578" y="1457097"/>
            <a:ext cx="414934" cy="38014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6276" y="210941"/>
            <a:ext cx="7772400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Elements</a:t>
            </a:r>
            <a:r>
              <a:rPr lang="fr-FR" sz="2800" dirty="0"/>
              <a:t> </a:t>
            </a:r>
            <a:r>
              <a:rPr lang="fr-FR" sz="2800" dirty="0" err="1"/>
              <a:t>picto</a:t>
            </a:r>
            <a:r>
              <a:rPr lang="fr-FR" sz="2800" dirty="0"/>
              <a:t>/</a:t>
            </a:r>
            <a:r>
              <a:rPr lang="fr-FR" sz="2800" dirty="0" err="1"/>
              <a:t>icons</a:t>
            </a:r>
            <a:r>
              <a:rPr lang="fr-FR" sz="2800" dirty="0"/>
              <a:t> sets Small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96578" y="995617"/>
            <a:ext cx="414934" cy="380145"/>
            <a:chOff x="296578" y="1034205"/>
            <a:chExt cx="414934" cy="380145"/>
          </a:xfrm>
        </p:grpSpPr>
        <p:sp>
          <p:nvSpPr>
            <p:cNvPr id="64" name="Rectangle 63"/>
            <p:cNvSpPr/>
            <p:nvPr/>
          </p:nvSpPr>
          <p:spPr bwMode="auto">
            <a:xfrm>
              <a:off x="296578" y="1034205"/>
              <a:ext cx="414934" cy="3801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Group 65"/>
            <p:cNvGrpSpPr>
              <a:grpSpLocks noChangeAspect="1"/>
            </p:cNvGrpSpPr>
            <p:nvPr/>
          </p:nvGrpSpPr>
          <p:grpSpPr bwMode="black">
            <a:xfrm>
              <a:off x="422895" y="1177879"/>
              <a:ext cx="147388" cy="92797"/>
              <a:chOff x="10387001" y="1153965"/>
              <a:chExt cx="974728" cy="613864"/>
            </a:xfrm>
            <a:solidFill>
              <a:srgbClr val="FFFFFF"/>
            </a:solidFill>
          </p:grpSpPr>
          <p:sp>
            <p:nvSpPr>
              <p:cNvPr id="67" name="Freeform 26"/>
              <p:cNvSpPr>
                <a:spLocks/>
              </p:cNvSpPr>
              <p:nvPr/>
            </p:nvSpPr>
            <p:spPr bwMode="black">
              <a:xfrm>
                <a:off x="10506079" y="1253482"/>
                <a:ext cx="706437" cy="514347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68" name="Freeform 27"/>
              <p:cNvSpPr>
                <a:spLocks/>
              </p:cNvSpPr>
              <p:nvPr/>
            </p:nvSpPr>
            <p:spPr bwMode="black">
              <a:xfrm>
                <a:off x="10615615" y="1153965"/>
                <a:ext cx="657226" cy="376242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69" name="Freeform 28"/>
              <p:cNvSpPr>
                <a:spLocks/>
              </p:cNvSpPr>
              <p:nvPr/>
            </p:nvSpPr>
            <p:spPr bwMode="black">
              <a:xfrm>
                <a:off x="10536237" y="1519085"/>
                <a:ext cx="319087" cy="220664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70" name="Freeform 29"/>
              <p:cNvSpPr>
                <a:spLocks/>
              </p:cNvSpPr>
              <p:nvPr/>
            </p:nvSpPr>
            <p:spPr bwMode="black">
              <a:xfrm>
                <a:off x="11207742" y="1234415"/>
                <a:ext cx="153987" cy="319087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71" name="Freeform 30"/>
              <p:cNvSpPr>
                <a:spLocks/>
              </p:cNvSpPr>
              <p:nvPr/>
            </p:nvSpPr>
            <p:spPr bwMode="black">
              <a:xfrm>
                <a:off x="10387001" y="1201079"/>
                <a:ext cx="176212" cy="352427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470466" y="995617"/>
            <a:ext cx="414934" cy="380145"/>
            <a:chOff x="1496058" y="1022913"/>
            <a:chExt cx="414934" cy="380145"/>
          </a:xfrm>
        </p:grpSpPr>
        <p:sp>
          <p:nvSpPr>
            <p:cNvPr id="77" name="Rectangle 76"/>
            <p:cNvSpPr/>
            <p:nvPr/>
          </p:nvSpPr>
          <p:spPr bwMode="auto">
            <a:xfrm>
              <a:off x="1496058" y="1022913"/>
              <a:ext cx="414934" cy="3801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2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759" y="1141743"/>
              <a:ext cx="143532" cy="142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3" name="Picture 2" descr="\\MAGNUM\Projects\Microsoft\Cloud Power FY12\Design\ICONS_PNG\Devices.png"/>
          <p:cNvPicPr>
            <a:picLocks noChangeAspect="1" noChangeArrowheads="1"/>
          </p:cNvPicPr>
          <p:nvPr/>
        </p:nvPicPr>
        <p:blipFill>
          <a:blip r:embed="rId3" cstate="email"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068" y="1559203"/>
            <a:ext cx="163741" cy="16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Picture 4" descr="\\MAGNUM\Projects\Microsoft\Cloud Power FY12\Design\Icons\PNGs\IT_guy.png"/>
          <p:cNvPicPr>
            <a:picLocks noChangeAspect="1" noChangeArrowheads="1"/>
          </p:cNvPicPr>
          <p:nvPr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0461" y="1512098"/>
            <a:ext cx="247169" cy="247169"/>
          </a:xfrm>
          <a:prstGeom prst="rect">
            <a:avLst/>
          </a:prstGeom>
          <a:noFill/>
        </p:spPr>
      </p:pic>
      <p:grpSp>
        <p:nvGrpSpPr>
          <p:cNvPr id="4" name="Group 3"/>
          <p:cNvGrpSpPr/>
          <p:nvPr/>
        </p:nvGrpSpPr>
        <p:grpSpPr>
          <a:xfrm>
            <a:off x="883522" y="995617"/>
            <a:ext cx="414934" cy="380145"/>
            <a:chOff x="935101" y="1022915"/>
            <a:chExt cx="414934" cy="380145"/>
          </a:xfrm>
        </p:grpSpPr>
        <p:sp>
          <p:nvSpPr>
            <p:cNvPr id="76" name="Rectangle 75"/>
            <p:cNvSpPr/>
            <p:nvPr/>
          </p:nvSpPr>
          <p:spPr bwMode="auto">
            <a:xfrm>
              <a:off x="935101" y="1022915"/>
              <a:ext cx="414934" cy="3801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ounded Rectangle 48"/>
            <p:cNvSpPr/>
            <p:nvPr/>
          </p:nvSpPr>
          <p:spPr>
            <a:xfrm>
              <a:off x="1036054" y="1078010"/>
              <a:ext cx="213029" cy="269955"/>
            </a:xfrm>
            <a:prstGeom prst="roundRect">
              <a:avLst>
                <a:gd name="adj" fmla="val 10000"/>
              </a:avLst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80" name="Rectangle 79"/>
          <p:cNvSpPr/>
          <p:nvPr/>
        </p:nvSpPr>
        <p:spPr bwMode="auto">
          <a:xfrm>
            <a:off x="1470466" y="1457097"/>
            <a:ext cx="414934" cy="38014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1589830" y="1557120"/>
            <a:ext cx="170530" cy="17053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 bwMode="auto">
          <a:xfrm>
            <a:off x="2057410" y="1457097"/>
            <a:ext cx="414934" cy="38014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6" name="Imag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427" y="1571409"/>
            <a:ext cx="125421" cy="121620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 bwMode="auto">
          <a:xfrm>
            <a:off x="2644354" y="1457097"/>
            <a:ext cx="414934" cy="38014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057410" y="995617"/>
            <a:ext cx="414934" cy="380145"/>
            <a:chOff x="2090963" y="1009265"/>
            <a:chExt cx="414934" cy="380145"/>
          </a:xfrm>
        </p:grpSpPr>
        <p:sp>
          <p:nvSpPr>
            <p:cNvPr id="82" name="Rectangle 81"/>
            <p:cNvSpPr/>
            <p:nvPr/>
          </p:nvSpPr>
          <p:spPr bwMode="auto">
            <a:xfrm>
              <a:off x="2090963" y="1009265"/>
              <a:ext cx="414934" cy="3801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5" name="Imag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0962" y="1119659"/>
              <a:ext cx="148409" cy="12447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644354" y="995617"/>
            <a:ext cx="414934" cy="380145"/>
            <a:chOff x="2644932" y="1009265"/>
            <a:chExt cx="414934" cy="380145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644932" y="1009265"/>
              <a:ext cx="414934" cy="3801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Image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9157" y="1119229"/>
              <a:ext cx="104567" cy="133846"/>
            </a:xfrm>
            <a:prstGeom prst="rect">
              <a:avLst/>
            </a:prstGeom>
          </p:spPr>
        </p:pic>
      </p:grpSp>
      <p:pic>
        <p:nvPicPr>
          <p:cNvPr id="92" name="Imag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0945" y="1571409"/>
            <a:ext cx="134030" cy="134030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 bwMode="auto">
          <a:xfrm>
            <a:off x="3231297" y="1457097"/>
            <a:ext cx="414934" cy="38014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</a:pPr>
            <a:endParaRPr lang="en-US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231297" y="995617"/>
            <a:ext cx="414934" cy="380145"/>
            <a:chOff x="3231297" y="995617"/>
            <a:chExt cx="414934" cy="380145"/>
          </a:xfrm>
        </p:grpSpPr>
        <p:sp>
          <p:nvSpPr>
            <p:cNvPr id="93" name="Rectangle 92"/>
            <p:cNvSpPr/>
            <p:nvPr/>
          </p:nvSpPr>
          <p:spPr bwMode="auto">
            <a:xfrm>
              <a:off x="3231297" y="995617"/>
              <a:ext cx="414934" cy="3801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7" name="Image 4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69892" y="1121809"/>
              <a:ext cx="134030" cy="142407"/>
            </a:xfrm>
            <a:prstGeom prst="rect">
              <a:avLst/>
            </a:prstGeom>
          </p:spPr>
        </p:pic>
      </p:grpSp>
      <p:pic>
        <p:nvPicPr>
          <p:cNvPr id="98" name="Imag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4014" y="1571409"/>
            <a:ext cx="136435" cy="11989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0225" y="2064573"/>
            <a:ext cx="414934" cy="380145"/>
            <a:chOff x="310225" y="2174606"/>
            <a:chExt cx="414934" cy="380145"/>
          </a:xfrm>
        </p:grpSpPr>
        <p:sp>
          <p:nvSpPr>
            <p:cNvPr id="103" name="Rectangle 102"/>
            <p:cNvSpPr/>
            <p:nvPr/>
          </p:nvSpPr>
          <p:spPr bwMode="auto">
            <a:xfrm>
              <a:off x="310225" y="2174606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103"/>
            <p:cNvGrpSpPr>
              <a:grpSpLocks noChangeAspect="1"/>
            </p:cNvGrpSpPr>
            <p:nvPr/>
          </p:nvGrpSpPr>
          <p:grpSpPr bwMode="black">
            <a:xfrm>
              <a:off x="436542" y="2318280"/>
              <a:ext cx="147388" cy="92797"/>
              <a:chOff x="10387001" y="1153965"/>
              <a:chExt cx="974728" cy="613864"/>
            </a:xfrm>
            <a:solidFill>
              <a:srgbClr val="FFFFFF"/>
            </a:solidFill>
          </p:grpSpPr>
          <p:sp>
            <p:nvSpPr>
              <p:cNvPr id="105" name="Freeform 26"/>
              <p:cNvSpPr>
                <a:spLocks/>
              </p:cNvSpPr>
              <p:nvPr/>
            </p:nvSpPr>
            <p:spPr bwMode="black">
              <a:xfrm>
                <a:off x="10506079" y="1253482"/>
                <a:ext cx="706437" cy="514347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06" name="Freeform 27"/>
              <p:cNvSpPr>
                <a:spLocks/>
              </p:cNvSpPr>
              <p:nvPr/>
            </p:nvSpPr>
            <p:spPr bwMode="black">
              <a:xfrm>
                <a:off x="10615615" y="1153965"/>
                <a:ext cx="657226" cy="376242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07" name="Freeform 28"/>
              <p:cNvSpPr>
                <a:spLocks/>
              </p:cNvSpPr>
              <p:nvPr/>
            </p:nvSpPr>
            <p:spPr bwMode="black">
              <a:xfrm>
                <a:off x="10536237" y="1519085"/>
                <a:ext cx="319087" cy="220664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08" name="Freeform 29"/>
              <p:cNvSpPr>
                <a:spLocks/>
              </p:cNvSpPr>
              <p:nvPr/>
            </p:nvSpPr>
            <p:spPr bwMode="black">
              <a:xfrm>
                <a:off x="11207742" y="1234415"/>
                <a:ext cx="153987" cy="319087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09" name="Freeform 30"/>
              <p:cNvSpPr>
                <a:spLocks/>
              </p:cNvSpPr>
              <p:nvPr/>
            </p:nvSpPr>
            <p:spPr bwMode="black">
              <a:xfrm>
                <a:off x="10387001" y="1201079"/>
                <a:ext cx="176212" cy="352427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484113" y="2064573"/>
            <a:ext cx="414934" cy="380145"/>
            <a:chOff x="1509705" y="2163314"/>
            <a:chExt cx="414934" cy="380145"/>
          </a:xfrm>
        </p:grpSpPr>
        <p:sp>
          <p:nvSpPr>
            <p:cNvPr id="101" name="Rectangle 100"/>
            <p:cNvSpPr/>
            <p:nvPr/>
          </p:nvSpPr>
          <p:spPr bwMode="auto">
            <a:xfrm>
              <a:off x="1509705" y="2163314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0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406" y="2282144"/>
              <a:ext cx="143532" cy="142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897169" y="2536013"/>
            <a:ext cx="414934" cy="380145"/>
            <a:chOff x="948748" y="2610939"/>
            <a:chExt cx="414934" cy="380145"/>
          </a:xfrm>
        </p:grpSpPr>
        <p:sp>
          <p:nvSpPr>
            <p:cNvPr id="99" name="Rectangle 98"/>
            <p:cNvSpPr/>
            <p:nvPr/>
          </p:nvSpPr>
          <p:spPr bwMode="auto">
            <a:xfrm>
              <a:off x="948748" y="2610939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3" cstate="email">
              <a:lum bright="100000" contras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81788" y="2726584"/>
              <a:ext cx="148855" cy="148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310225" y="2536013"/>
            <a:ext cx="414934" cy="380145"/>
            <a:chOff x="310225" y="2610940"/>
            <a:chExt cx="414934" cy="380145"/>
          </a:xfrm>
        </p:grpSpPr>
        <p:sp>
          <p:nvSpPr>
            <p:cNvPr id="100" name="Rectangle 99"/>
            <p:cNvSpPr/>
            <p:nvPr/>
          </p:nvSpPr>
          <p:spPr bwMode="auto">
            <a:xfrm>
              <a:off x="310225" y="2610940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2" name="Picture 4" descr="\\MAGNUM\Projects\Microsoft\Cloud Power FY12\Design\Icons\PNGs\IT_guy.png"/>
            <p:cNvPicPr>
              <a:picLocks noChangeAspect="1" noChangeArrowheads="1"/>
            </p:cNvPicPr>
            <p:nvPr/>
          </p:nvPicPr>
          <p:blipFill>
            <a:blip r:embed="rId4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5343" y="2688663"/>
              <a:ext cx="224699" cy="224699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897169" y="2064573"/>
            <a:ext cx="414934" cy="380145"/>
            <a:chOff x="948748" y="2163316"/>
            <a:chExt cx="414934" cy="380145"/>
          </a:xfrm>
        </p:grpSpPr>
        <p:sp>
          <p:nvSpPr>
            <p:cNvPr id="102" name="Rectangle 101"/>
            <p:cNvSpPr/>
            <p:nvPr/>
          </p:nvSpPr>
          <p:spPr bwMode="auto">
            <a:xfrm>
              <a:off x="948748" y="2163316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Rounded Rectangle 48"/>
            <p:cNvSpPr/>
            <p:nvPr/>
          </p:nvSpPr>
          <p:spPr>
            <a:xfrm>
              <a:off x="1049701" y="2218411"/>
              <a:ext cx="213029" cy="269955"/>
            </a:xfrm>
            <a:prstGeom prst="roundRect">
              <a:avLst>
                <a:gd name="adj" fmla="val 10000"/>
              </a:avLst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1" name="Group 20"/>
          <p:cNvGrpSpPr/>
          <p:nvPr/>
        </p:nvGrpSpPr>
        <p:grpSpPr>
          <a:xfrm>
            <a:off x="1484113" y="2536013"/>
            <a:ext cx="414934" cy="380145"/>
            <a:chOff x="1509705" y="2610939"/>
            <a:chExt cx="414934" cy="380145"/>
          </a:xfrm>
        </p:grpSpPr>
        <p:sp>
          <p:nvSpPr>
            <p:cNvPr id="114" name="Rectangle 113"/>
            <p:cNvSpPr/>
            <p:nvPr/>
          </p:nvSpPr>
          <p:spPr bwMode="auto">
            <a:xfrm>
              <a:off x="1509705" y="2610939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1613786" y="2705632"/>
              <a:ext cx="170530" cy="17053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071057" y="2064573"/>
            <a:ext cx="414934" cy="380145"/>
            <a:chOff x="2104610" y="2149666"/>
            <a:chExt cx="414934" cy="380145"/>
          </a:xfrm>
        </p:grpSpPr>
        <p:sp>
          <p:nvSpPr>
            <p:cNvPr id="116" name="Rectangle 115"/>
            <p:cNvSpPr/>
            <p:nvPr/>
          </p:nvSpPr>
          <p:spPr bwMode="auto">
            <a:xfrm>
              <a:off x="2104610" y="2149666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8" name="Imag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4609" y="2260060"/>
              <a:ext cx="148409" cy="12447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071057" y="2536013"/>
            <a:ext cx="414934" cy="380145"/>
            <a:chOff x="2104610" y="2597291"/>
            <a:chExt cx="414934" cy="380145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2104610" y="2597291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9" name="Imag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7363" y="2717067"/>
              <a:ext cx="125421" cy="12162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658001" y="2064573"/>
            <a:ext cx="414934" cy="380145"/>
            <a:chOff x="2658579" y="2149666"/>
            <a:chExt cx="414934" cy="380145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2658579" y="2149666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" name="Image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98041" y="2259630"/>
              <a:ext cx="104567" cy="13384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658001" y="2536013"/>
            <a:ext cx="414934" cy="380145"/>
            <a:chOff x="2658579" y="2597291"/>
            <a:chExt cx="414934" cy="380145"/>
          </a:xfrm>
        </p:grpSpPr>
        <p:sp>
          <p:nvSpPr>
            <p:cNvPr id="121" name="Rectangle 120"/>
            <p:cNvSpPr/>
            <p:nvPr/>
          </p:nvSpPr>
          <p:spPr bwMode="auto">
            <a:xfrm>
              <a:off x="2658579" y="2597291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3" name="Imag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8881" y="2708404"/>
              <a:ext cx="134030" cy="13403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244944" y="2064573"/>
            <a:ext cx="414934" cy="380145"/>
            <a:chOff x="3244944" y="2136018"/>
            <a:chExt cx="414934" cy="380145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3244944" y="2136018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6" name="Image 4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75246" y="2229624"/>
              <a:ext cx="134030" cy="142407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244944" y="2536013"/>
            <a:ext cx="414934" cy="380145"/>
            <a:chOff x="3244944" y="2583643"/>
            <a:chExt cx="414934" cy="380145"/>
          </a:xfrm>
        </p:grpSpPr>
        <p:sp>
          <p:nvSpPr>
            <p:cNvPr id="125" name="Rectangle 124"/>
            <p:cNvSpPr/>
            <p:nvPr/>
          </p:nvSpPr>
          <p:spPr bwMode="auto">
            <a:xfrm>
              <a:off x="3244944" y="2583643"/>
              <a:ext cx="414934" cy="3801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" name="Image 5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9892" y="2727303"/>
              <a:ext cx="136435" cy="119897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96577" y="3102358"/>
            <a:ext cx="414934" cy="380145"/>
            <a:chOff x="296577" y="3245732"/>
            <a:chExt cx="414934" cy="380145"/>
          </a:xfrm>
        </p:grpSpPr>
        <p:sp>
          <p:nvSpPr>
            <p:cNvPr id="132" name="Rectangle 131"/>
            <p:cNvSpPr/>
            <p:nvPr/>
          </p:nvSpPr>
          <p:spPr bwMode="auto">
            <a:xfrm>
              <a:off x="296577" y="3245732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3" name="Group 132"/>
            <p:cNvGrpSpPr>
              <a:grpSpLocks noChangeAspect="1"/>
            </p:cNvGrpSpPr>
            <p:nvPr/>
          </p:nvGrpSpPr>
          <p:grpSpPr bwMode="black">
            <a:xfrm>
              <a:off x="422894" y="3389406"/>
              <a:ext cx="147388" cy="92797"/>
              <a:chOff x="10387001" y="1153965"/>
              <a:chExt cx="974728" cy="613864"/>
            </a:xfrm>
            <a:solidFill>
              <a:srgbClr val="FFFFFF"/>
            </a:solidFill>
          </p:grpSpPr>
          <p:sp>
            <p:nvSpPr>
              <p:cNvPr id="134" name="Freeform 26"/>
              <p:cNvSpPr>
                <a:spLocks/>
              </p:cNvSpPr>
              <p:nvPr/>
            </p:nvSpPr>
            <p:spPr bwMode="black">
              <a:xfrm>
                <a:off x="10506079" y="1253482"/>
                <a:ext cx="706437" cy="514347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35" name="Freeform 27"/>
              <p:cNvSpPr>
                <a:spLocks/>
              </p:cNvSpPr>
              <p:nvPr/>
            </p:nvSpPr>
            <p:spPr bwMode="black">
              <a:xfrm>
                <a:off x="10615615" y="1153965"/>
                <a:ext cx="657226" cy="376242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36" name="Freeform 28"/>
              <p:cNvSpPr>
                <a:spLocks/>
              </p:cNvSpPr>
              <p:nvPr/>
            </p:nvSpPr>
            <p:spPr bwMode="black">
              <a:xfrm>
                <a:off x="10536237" y="1519085"/>
                <a:ext cx="319087" cy="220664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37" name="Freeform 29"/>
              <p:cNvSpPr>
                <a:spLocks/>
              </p:cNvSpPr>
              <p:nvPr/>
            </p:nvSpPr>
            <p:spPr bwMode="black">
              <a:xfrm>
                <a:off x="11207742" y="1234415"/>
                <a:ext cx="153987" cy="319087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38" name="Freeform 30"/>
              <p:cNvSpPr>
                <a:spLocks/>
              </p:cNvSpPr>
              <p:nvPr/>
            </p:nvSpPr>
            <p:spPr bwMode="black">
              <a:xfrm>
                <a:off x="10387001" y="1201079"/>
                <a:ext cx="176212" cy="352427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1470465" y="3102358"/>
            <a:ext cx="414934" cy="380145"/>
            <a:chOff x="1496057" y="3234440"/>
            <a:chExt cx="414934" cy="380145"/>
          </a:xfrm>
        </p:grpSpPr>
        <p:sp>
          <p:nvSpPr>
            <p:cNvPr id="130" name="Rectangle 129"/>
            <p:cNvSpPr/>
            <p:nvPr/>
          </p:nvSpPr>
          <p:spPr bwMode="auto">
            <a:xfrm>
              <a:off x="1496057" y="3234440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9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758" y="3353270"/>
              <a:ext cx="143532" cy="142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883521" y="3578127"/>
            <a:ext cx="414934" cy="380145"/>
            <a:chOff x="935100" y="3695920"/>
            <a:chExt cx="414934" cy="380145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935100" y="3695920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0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3" cstate="email">
              <a:lum bright="100000" contras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68140" y="3811565"/>
              <a:ext cx="148855" cy="148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roup 89"/>
          <p:cNvGrpSpPr/>
          <p:nvPr/>
        </p:nvGrpSpPr>
        <p:grpSpPr>
          <a:xfrm>
            <a:off x="296577" y="3578127"/>
            <a:ext cx="414934" cy="380145"/>
            <a:chOff x="296577" y="3695921"/>
            <a:chExt cx="414934" cy="380145"/>
          </a:xfrm>
        </p:grpSpPr>
        <p:sp>
          <p:nvSpPr>
            <p:cNvPr id="129" name="Rectangle 128"/>
            <p:cNvSpPr/>
            <p:nvPr/>
          </p:nvSpPr>
          <p:spPr bwMode="auto">
            <a:xfrm>
              <a:off x="296577" y="3695921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1" name="Picture 4" descr="\\MAGNUM\Projects\Microsoft\Cloud Power FY12\Design\Icons\PNGs\IT_guy.png"/>
            <p:cNvPicPr>
              <a:picLocks noChangeAspect="1" noChangeArrowheads="1"/>
            </p:cNvPicPr>
            <p:nvPr/>
          </p:nvPicPr>
          <p:blipFill>
            <a:blip r:embed="rId4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91695" y="3773644"/>
              <a:ext cx="224699" cy="224699"/>
            </a:xfrm>
            <a:prstGeom prst="rect">
              <a:avLst/>
            </a:prstGeom>
            <a:noFill/>
          </p:spPr>
        </p:pic>
      </p:grpSp>
      <p:grpSp>
        <p:nvGrpSpPr>
          <p:cNvPr id="26" name="Group 25"/>
          <p:cNvGrpSpPr/>
          <p:nvPr/>
        </p:nvGrpSpPr>
        <p:grpSpPr>
          <a:xfrm>
            <a:off x="883521" y="3102358"/>
            <a:ext cx="414934" cy="380145"/>
            <a:chOff x="935100" y="3234442"/>
            <a:chExt cx="414934" cy="380145"/>
          </a:xfrm>
        </p:grpSpPr>
        <p:sp>
          <p:nvSpPr>
            <p:cNvPr id="131" name="Rectangle 130"/>
            <p:cNvSpPr/>
            <p:nvPr/>
          </p:nvSpPr>
          <p:spPr bwMode="auto">
            <a:xfrm>
              <a:off x="935100" y="3234442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ounded Rectangle 48"/>
            <p:cNvSpPr/>
            <p:nvPr/>
          </p:nvSpPr>
          <p:spPr>
            <a:xfrm>
              <a:off x="1036053" y="3289537"/>
              <a:ext cx="213029" cy="269955"/>
            </a:xfrm>
            <a:prstGeom prst="roundRect">
              <a:avLst>
                <a:gd name="adj" fmla="val 10000"/>
              </a:avLst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470465" y="3578127"/>
            <a:ext cx="414934" cy="380145"/>
            <a:chOff x="1496057" y="3695920"/>
            <a:chExt cx="414934" cy="380145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1496057" y="3695920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1600138" y="3790613"/>
              <a:ext cx="170530" cy="17053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2057409" y="3102358"/>
            <a:ext cx="414934" cy="380145"/>
            <a:chOff x="2090962" y="3220792"/>
            <a:chExt cx="414934" cy="380145"/>
          </a:xfrm>
        </p:grpSpPr>
        <p:sp>
          <p:nvSpPr>
            <p:cNvPr id="145" name="Rectangle 144"/>
            <p:cNvSpPr/>
            <p:nvPr/>
          </p:nvSpPr>
          <p:spPr bwMode="auto">
            <a:xfrm>
              <a:off x="2090962" y="3220792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7" name="Imag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0961" y="3331186"/>
              <a:ext cx="148409" cy="124473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2057409" y="3578127"/>
            <a:ext cx="414934" cy="380145"/>
            <a:chOff x="2090962" y="3682272"/>
            <a:chExt cx="414934" cy="380145"/>
          </a:xfrm>
        </p:grpSpPr>
        <p:sp>
          <p:nvSpPr>
            <p:cNvPr id="146" name="Rectangle 145"/>
            <p:cNvSpPr/>
            <p:nvPr/>
          </p:nvSpPr>
          <p:spPr bwMode="auto">
            <a:xfrm>
              <a:off x="2090962" y="3682272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8" name="Imag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3715" y="3802048"/>
              <a:ext cx="125421" cy="12162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644353" y="3102358"/>
            <a:ext cx="414934" cy="380145"/>
            <a:chOff x="2644931" y="3220792"/>
            <a:chExt cx="414934" cy="380145"/>
          </a:xfrm>
        </p:grpSpPr>
        <p:sp>
          <p:nvSpPr>
            <p:cNvPr id="149" name="Rectangle 148"/>
            <p:cNvSpPr/>
            <p:nvPr/>
          </p:nvSpPr>
          <p:spPr bwMode="auto">
            <a:xfrm>
              <a:off x="2644931" y="3220792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1" name="Image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84393" y="3330756"/>
              <a:ext cx="104567" cy="133846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2644353" y="3578127"/>
            <a:ext cx="414934" cy="380145"/>
            <a:chOff x="2644931" y="3682272"/>
            <a:chExt cx="414934" cy="380145"/>
          </a:xfrm>
        </p:grpSpPr>
        <p:sp>
          <p:nvSpPr>
            <p:cNvPr id="150" name="Rectangle 149"/>
            <p:cNvSpPr/>
            <p:nvPr/>
          </p:nvSpPr>
          <p:spPr bwMode="auto">
            <a:xfrm>
              <a:off x="2644931" y="3682272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2" name="Imag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75233" y="3793385"/>
              <a:ext cx="134030" cy="13403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231296" y="3102358"/>
            <a:ext cx="414934" cy="380145"/>
            <a:chOff x="3231296" y="3207144"/>
            <a:chExt cx="414934" cy="380145"/>
          </a:xfrm>
        </p:grpSpPr>
        <p:sp>
          <p:nvSpPr>
            <p:cNvPr id="153" name="Rectangle 152"/>
            <p:cNvSpPr/>
            <p:nvPr/>
          </p:nvSpPr>
          <p:spPr bwMode="auto">
            <a:xfrm>
              <a:off x="3231296" y="3207144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5" name="Image 4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61598" y="3300750"/>
              <a:ext cx="134030" cy="142407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231296" y="3578127"/>
            <a:ext cx="414934" cy="380145"/>
            <a:chOff x="3231296" y="3668624"/>
            <a:chExt cx="414934" cy="380145"/>
          </a:xfrm>
        </p:grpSpPr>
        <p:sp>
          <p:nvSpPr>
            <p:cNvPr id="154" name="Rectangle 153"/>
            <p:cNvSpPr/>
            <p:nvPr/>
          </p:nvSpPr>
          <p:spPr bwMode="auto">
            <a:xfrm>
              <a:off x="3231296" y="3668624"/>
              <a:ext cx="414934" cy="38014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6" name="Image 5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6244" y="3812284"/>
              <a:ext cx="136435" cy="119897"/>
            </a:xfrm>
            <a:prstGeom prst="rect">
              <a:avLst/>
            </a:prstGeom>
          </p:spPr>
        </p:pic>
      </p:grpSp>
      <p:grpSp>
        <p:nvGrpSpPr>
          <p:cNvPr id="95" name="Group 94"/>
          <p:cNvGrpSpPr/>
          <p:nvPr/>
        </p:nvGrpSpPr>
        <p:grpSpPr>
          <a:xfrm>
            <a:off x="282288" y="4110216"/>
            <a:ext cx="414934" cy="380145"/>
            <a:chOff x="310225" y="4248827"/>
            <a:chExt cx="414934" cy="380145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310225" y="4248827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2" name="Group 161"/>
            <p:cNvGrpSpPr>
              <a:grpSpLocks noChangeAspect="1"/>
            </p:cNvGrpSpPr>
            <p:nvPr/>
          </p:nvGrpSpPr>
          <p:grpSpPr bwMode="black">
            <a:xfrm>
              <a:off x="436542" y="4392501"/>
              <a:ext cx="147388" cy="92797"/>
              <a:chOff x="10387001" y="1153965"/>
              <a:chExt cx="974728" cy="613864"/>
            </a:xfrm>
            <a:solidFill>
              <a:srgbClr val="FFFFFF"/>
            </a:solidFill>
          </p:grpSpPr>
          <p:sp>
            <p:nvSpPr>
              <p:cNvPr id="163" name="Freeform 26"/>
              <p:cNvSpPr>
                <a:spLocks/>
              </p:cNvSpPr>
              <p:nvPr/>
            </p:nvSpPr>
            <p:spPr bwMode="black">
              <a:xfrm>
                <a:off x="10506079" y="1253482"/>
                <a:ext cx="706437" cy="514347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4" name="Freeform 27"/>
              <p:cNvSpPr>
                <a:spLocks/>
              </p:cNvSpPr>
              <p:nvPr/>
            </p:nvSpPr>
            <p:spPr bwMode="black">
              <a:xfrm>
                <a:off x="10615615" y="1153965"/>
                <a:ext cx="657226" cy="376242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5" name="Freeform 28"/>
              <p:cNvSpPr>
                <a:spLocks/>
              </p:cNvSpPr>
              <p:nvPr/>
            </p:nvSpPr>
            <p:spPr bwMode="black">
              <a:xfrm>
                <a:off x="10536237" y="1519085"/>
                <a:ext cx="319087" cy="220664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6" name="Freeform 29"/>
              <p:cNvSpPr>
                <a:spLocks/>
              </p:cNvSpPr>
              <p:nvPr/>
            </p:nvSpPr>
            <p:spPr bwMode="black">
              <a:xfrm>
                <a:off x="11207742" y="1234415"/>
                <a:ext cx="153987" cy="319087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67" name="Freeform 30"/>
              <p:cNvSpPr>
                <a:spLocks/>
              </p:cNvSpPr>
              <p:nvPr/>
            </p:nvSpPr>
            <p:spPr bwMode="black">
              <a:xfrm>
                <a:off x="10387001" y="1201079"/>
                <a:ext cx="176212" cy="352427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</p:grpSp>
      <p:grpSp>
        <p:nvGrpSpPr>
          <p:cNvPr id="215" name="Group 214"/>
          <p:cNvGrpSpPr/>
          <p:nvPr/>
        </p:nvGrpSpPr>
        <p:grpSpPr>
          <a:xfrm>
            <a:off x="1467350" y="4110216"/>
            <a:ext cx="414934" cy="380145"/>
            <a:chOff x="1509705" y="4237535"/>
            <a:chExt cx="414934" cy="380145"/>
          </a:xfrm>
        </p:grpSpPr>
        <p:sp>
          <p:nvSpPr>
            <p:cNvPr id="159" name="Rectangle 158"/>
            <p:cNvSpPr/>
            <p:nvPr/>
          </p:nvSpPr>
          <p:spPr bwMode="auto">
            <a:xfrm>
              <a:off x="1509705" y="4237535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8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406" y="4356365"/>
              <a:ext cx="143532" cy="142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9" name="Group 218"/>
          <p:cNvGrpSpPr/>
          <p:nvPr/>
        </p:nvGrpSpPr>
        <p:grpSpPr>
          <a:xfrm>
            <a:off x="874819" y="4534026"/>
            <a:ext cx="414934" cy="380145"/>
            <a:chOff x="948748" y="4685160"/>
            <a:chExt cx="414934" cy="380145"/>
          </a:xfrm>
        </p:grpSpPr>
        <p:sp>
          <p:nvSpPr>
            <p:cNvPr id="157" name="Rectangle 156"/>
            <p:cNvSpPr/>
            <p:nvPr/>
          </p:nvSpPr>
          <p:spPr bwMode="auto">
            <a:xfrm>
              <a:off x="948748" y="4685160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9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3" cstate="email">
              <a:lum bright="100000" contras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81788" y="4800805"/>
              <a:ext cx="148855" cy="148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roup 224"/>
          <p:cNvGrpSpPr/>
          <p:nvPr/>
        </p:nvGrpSpPr>
        <p:grpSpPr>
          <a:xfrm>
            <a:off x="282288" y="4534026"/>
            <a:ext cx="414934" cy="380145"/>
            <a:chOff x="282288" y="4661346"/>
            <a:chExt cx="414934" cy="380145"/>
          </a:xfrm>
        </p:grpSpPr>
        <p:sp>
          <p:nvSpPr>
            <p:cNvPr id="158" name="Rectangle 157"/>
            <p:cNvSpPr/>
            <p:nvPr/>
          </p:nvSpPr>
          <p:spPr bwMode="auto">
            <a:xfrm>
              <a:off x="282288" y="4661346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0" name="Picture 4" descr="\\MAGNUM\Projects\Microsoft\Cloud Power FY12\Design\Icons\PNGs\IT_guy.png"/>
            <p:cNvPicPr>
              <a:picLocks noChangeAspect="1" noChangeArrowheads="1"/>
            </p:cNvPicPr>
            <p:nvPr/>
          </p:nvPicPr>
          <p:blipFill>
            <a:blip r:embed="rId4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67239" y="4739069"/>
              <a:ext cx="224699" cy="224699"/>
            </a:xfrm>
            <a:prstGeom prst="rect">
              <a:avLst/>
            </a:prstGeom>
            <a:noFill/>
          </p:spPr>
        </p:pic>
      </p:grpSp>
      <p:grpSp>
        <p:nvGrpSpPr>
          <p:cNvPr id="96" name="Group 95"/>
          <p:cNvGrpSpPr/>
          <p:nvPr/>
        </p:nvGrpSpPr>
        <p:grpSpPr>
          <a:xfrm>
            <a:off x="874819" y="4110216"/>
            <a:ext cx="414934" cy="380145"/>
            <a:chOff x="948748" y="4237537"/>
            <a:chExt cx="414934" cy="380145"/>
          </a:xfrm>
        </p:grpSpPr>
        <p:sp>
          <p:nvSpPr>
            <p:cNvPr id="160" name="Rectangle 159"/>
            <p:cNvSpPr/>
            <p:nvPr/>
          </p:nvSpPr>
          <p:spPr bwMode="auto">
            <a:xfrm>
              <a:off x="948748" y="4237537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ounded Rectangle 48"/>
            <p:cNvSpPr/>
            <p:nvPr/>
          </p:nvSpPr>
          <p:spPr>
            <a:xfrm>
              <a:off x="1049701" y="4292632"/>
              <a:ext cx="213029" cy="269955"/>
            </a:xfrm>
            <a:prstGeom prst="roundRect">
              <a:avLst>
                <a:gd name="adj" fmla="val 10000"/>
              </a:avLst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1467350" y="4534026"/>
            <a:ext cx="414934" cy="380145"/>
            <a:chOff x="1509705" y="4685160"/>
            <a:chExt cx="414934" cy="380145"/>
          </a:xfrm>
        </p:grpSpPr>
        <p:sp>
          <p:nvSpPr>
            <p:cNvPr id="172" name="Rectangle 171"/>
            <p:cNvSpPr/>
            <p:nvPr/>
          </p:nvSpPr>
          <p:spPr bwMode="auto">
            <a:xfrm>
              <a:off x="1509705" y="4685160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1613786" y="4779853"/>
              <a:ext cx="170530" cy="170530"/>
            </a:xfrm>
            <a:prstGeom prst="rect">
              <a:avLst/>
            </a:prstGeom>
          </p:spPr>
        </p:pic>
      </p:grpSp>
      <p:grpSp>
        <p:nvGrpSpPr>
          <p:cNvPr id="216" name="Group 215"/>
          <p:cNvGrpSpPr/>
          <p:nvPr/>
        </p:nvGrpSpPr>
        <p:grpSpPr>
          <a:xfrm>
            <a:off x="2059881" y="4110216"/>
            <a:ext cx="414934" cy="380145"/>
            <a:chOff x="2104610" y="4223887"/>
            <a:chExt cx="414934" cy="380145"/>
          </a:xfrm>
        </p:grpSpPr>
        <p:sp>
          <p:nvSpPr>
            <p:cNvPr id="174" name="Rectangle 173"/>
            <p:cNvSpPr/>
            <p:nvPr/>
          </p:nvSpPr>
          <p:spPr bwMode="auto">
            <a:xfrm>
              <a:off x="2104610" y="4223887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6" name="Imag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4609" y="4334281"/>
              <a:ext cx="148409" cy="124473"/>
            </a:xfrm>
            <a:prstGeom prst="rect">
              <a:avLst/>
            </a:prstGeom>
          </p:spPr>
        </p:pic>
      </p:grpSp>
      <p:grpSp>
        <p:nvGrpSpPr>
          <p:cNvPr id="222" name="Group 221"/>
          <p:cNvGrpSpPr/>
          <p:nvPr/>
        </p:nvGrpSpPr>
        <p:grpSpPr>
          <a:xfrm>
            <a:off x="2059881" y="4534026"/>
            <a:ext cx="414934" cy="380145"/>
            <a:chOff x="2104610" y="4671512"/>
            <a:chExt cx="414934" cy="380145"/>
          </a:xfrm>
        </p:grpSpPr>
        <p:sp>
          <p:nvSpPr>
            <p:cNvPr id="175" name="Rectangle 174"/>
            <p:cNvSpPr/>
            <p:nvPr/>
          </p:nvSpPr>
          <p:spPr bwMode="auto">
            <a:xfrm>
              <a:off x="2104610" y="4671512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7" name="Imag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7363" y="4791288"/>
              <a:ext cx="125421" cy="121620"/>
            </a:xfrm>
            <a:prstGeom prst="rect">
              <a:avLst/>
            </a:prstGeom>
          </p:spPr>
        </p:pic>
      </p:grpSp>
      <p:grpSp>
        <p:nvGrpSpPr>
          <p:cNvPr id="217" name="Group 216"/>
          <p:cNvGrpSpPr/>
          <p:nvPr/>
        </p:nvGrpSpPr>
        <p:grpSpPr>
          <a:xfrm>
            <a:off x="2652412" y="4110216"/>
            <a:ext cx="414934" cy="380145"/>
            <a:chOff x="2658579" y="4223887"/>
            <a:chExt cx="414934" cy="380145"/>
          </a:xfrm>
        </p:grpSpPr>
        <p:sp>
          <p:nvSpPr>
            <p:cNvPr id="178" name="Rectangle 177"/>
            <p:cNvSpPr/>
            <p:nvPr/>
          </p:nvSpPr>
          <p:spPr bwMode="auto">
            <a:xfrm>
              <a:off x="2658579" y="4223887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0" name="Image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98041" y="4333851"/>
              <a:ext cx="104567" cy="133846"/>
            </a:xfrm>
            <a:prstGeom prst="rect">
              <a:avLst/>
            </a:prstGeom>
          </p:spPr>
        </p:pic>
      </p:grpSp>
      <p:grpSp>
        <p:nvGrpSpPr>
          <p:cNvPr id="223" name="Group 222"/>
          <p:cNvGrpSpPr/>
          <p:nvPr/>
        </p:nvGrpSpPr>
        <p:grpSpPr>
          <a:xfrm>
            <a:off x="2652412" y="4534026"/>
            <a:ext cx="414934" cy="380145"/>
            <a:chOff x="2658579" y="4671512"/>
            <a:chExt cx="414934" cy="380145"/>
          </a:xfrm>
        </p:grpSpPr>
        <p:sp>
          <p:nvSpPr>
            <p:cNvPr id="179" name="Rectangle 178"/>
            <p:cNvSpPr/>
            <p:nvPr/>
          </p:nvSpPr>
          <p:spPr bwMode="auto">
            <a:xfrm>
              <a:off x="2658579" y="4671512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1" name="Imag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88881" y="4782625"/>
              <a:ext cx="134030" cy="134030"/>
            </a:xfrm>
            <a:prstGeom prst="rect">
              <a:avLst/>
            </a:prstGeom>
          </p:spPr>
        </p:pic>
      </p:grpSp>
      <p:grpSp>
        <p:nvGrpSpPr>
          <p:cNvPr id="218" name="Group 217"/>
          <p:cNvGrpSpPr/>
          <p:nvPr/>
        </p:nvGrpSpPr>
        <p:grpSpPr>
          <a:xfrm>
            <a:off x="3244944" y="4110216"/>
            <a:ext cx="414934" cy="380145"/>
            <a:chOff x="3244944" y="4210239"/>
            <a:chExt cx="414934" cy="380145"/>
          </a:xfrm>
        </p:grpSpPr>
        <p:sp>
          <p:nvSpPr>
            <p:cNvPr id="182" name="Rectangle 181"/>
            <p:cNvSpPr/>
            <p:nvPr/>
          </p:nvSpPr>
          <p:spPr bwMode="auto">
            <a:xfrm>
              <a:off x="3244944" y="4210239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4" name="Image 4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75246" y="4303845"/>
              <a:ext cx="134030" cy="142407"/>
            </a:xfrm>
            <a:prstGeom prst="rect">
              <a:avLst/>
            </a:prstGeom>
          </p:spPr>
        </p:pic>
      </p:grpSp>
      <p:grpSp>
        <p:nvGrpSpPr>
          <p:cNvPr id="224" name="Group 223"/>
          <p:cNvGrpSpPr/>
          <p:nvPr/>
        </p:nvGrpSpPr>
        <p:grpSpPr>
          <a:xfrm>
            <a:off x="3244944" y="4534026"/>
            <a:ext cx="414934" cy="380145"/>
            <a:chOff x="3244944" y="4657864"/>
            <a:chExt cx="414934" cy="380145"/>
          </a:xfrm>
        </p:grpSpPr>
        <p:sp>
          <p:nvSpPr>
            <p:cNvPr id="183" name="Rectangle 182"/>
            <p:cNvSpPr/>
            <p:nvPr/>
          </p:nvSpPr>
          <p:spPr bwMode="auto">
            <a:xfrm>
              <a:off x="3244944" y="4657864"/>
              <a:ext cx="414934" cy="3801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5" name="Image 5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9892" y="4801524"/>
              <a:ext cx="136435" cy="119897"/>
            </a:xfrm>
            <a:prstGeom prst="rect">
              <a:avLst/>
            </a:prstGeom>
          </p:spPr>
        </p:pic>
      </p:grpSp>
      <p:grpSp>
        <p:nvGrpSpPr>
          <p:cNvPr id="226" name="Group 225"/>
          <p:cNvGrpSpPr/>
          <p:nvPr/>
        </p:nvGrpSpPr>
        <p:grpSpPr>
          <a:xfrm>
            <a:off x="282288" y="5068951"/>
            <a:ext cx="414934" cy="345586"/>
            <a:chOff x="304577" y="5093891"/>
            <a:chExt cx="414934" cy="345586"/>
          </a:xfrm>
        </p:grpSpPr>
        <p:sp>
          <p:nvSpPr>
            <p:cNvPr id="190" name="Rectangle 189"/>
            <p:cNvSpPr/>
            <p:nvPr/>
          </p:nvSpPr>
          <p:spPr bwMode="auto">
            <a:xfrm>
              <a:off x="304577" y="5093891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1" name="Group 190"/>
            <p:cNvGrpSpPr>
              <a:grpSpLocks noChangeAspect="1"/>
            </p:cNvGrpSpPr>
            <p:nvPr/>
          </p:nvGrpSpPr>
          <p:grpSpPr bwMode="black">
            <a:xfrm>
              <a:off x="447120" y="5224504"/>
              <a:ext cx="133989" cy="84361"/>
              <a:chOff x="10387001" y="1153965"/>
              <a:chExt cx="974728" cy="613865"/>
            </a:xfrm>
            <a:solidFill>
              <a:srgbClr val="FFFFFF"/>
            </a:solidFill>
          </p:grpSpPr>
          <p:sp>
            <p:nvSpPr>
              <p:cNvPr id="192" name="Freeform 26"/>
              <p:cNvSpPr>
                <a:spLocks/>
              </p:cNvSpPr>
              <p:nvPr/>
            </p:nvSpPr>
            <p:spPr bwMode="black">
              <a:xfrm>
                <a:off x="10506080" y="1253481"/>
                <a:ext cx="706438" cy="514349"/>
              </a:xfrm>
              <a:custGeom>
                <a:avLst/>
                <a:gdLst>
                  <a:gd name="T0" fmla="*/ 183 w 188"/>
                  <a:gd name="T1" fmla="*/ 84 h 137"/>
                  <a:gd name="T2" fmla="*/ 104 w 188"/>
                  <a:gd name="T3" fmla="*/ 27 h 137"/>
                  <a:gd name="T4" fmla="*/ 86 w 188"/>
                  <a:gd name="T5" fmla="*/ 19 h 137"/>
                  <a:gd name="T6" fmla="*/ 59 w 188"/>
                  <a:gd name="T7" fmla="*/ 34 h 137"/>
                  <a:gd name="T8" fmla="*/ 56 w 188"/>
                  <a:gd name="T9" fmla="*/ 36 h 137"/>
                  <a:gd name="T10" fmla="*/ 43 w 188"/>
                  <a:gd name="T11" fmla="*/ 38 h 137"/>
                  <a:gd name="T12" fmla="*/ 43 w 188"/>
                  <a:gd name="T13" fmla="*/ 38 h 137"/>
                  <a:gd name="T14" fmla="*/ 26 w 188"/>
                  <a:gd name="T15" fmla="*/ 27 h 137"/>
                  <a:gd name="T16" fmla="*/ 24 w 188"/>
                  <a:gd name="T17" fmla="*/ 14 h 137"/>
                  <a:gd name="T18" fmla="*/ 31 w 188"/>
                  <a:gd name="T19" fmla="*/ 0 h 137"/>
                  <a:gd name="T20" fmla="*/ 21 w 188"/>
                  <a:gd name="T21" fmla="*/ 0 h 137"/>
                  <a:gd name="T22" fmla="*/ 1 w 188"/>
                  <a:gd name="T23" fmla="*/ 79 h 137"/>
                  <a:gd name="T24" fmla="*/ 4 w 188"/>
                  <a:gd name="T25" fmla="*/ 80 h 137"/>
                  <a:gd name="T26" fmla="*/ 16 w 188"/>
                  <a:gd name="T27" fmla="*/ 70 h 137"/>
                  <a:gd name="T28" fmla="*/ 22 w 188"/>
                  <a:gd name="T29" fmla="*/ 70 h 137"/>
                  <a:gd name="T30" fmla="*/ 32 w 188"/>
                  <a:gd name="T31" fmla="*/ 74 h 137"/>
                  <a:gd name="T32" fmla="*/ 43 w 188"/>
                  <a:gd name="T33" fmla="*/ 72 h 137"/>
                  <a:gd name="T34" fmla="*/ 44 w 188"/>
                  <a:gd name="T35" fmla="*/ 72 h 137"/>
                  <a:gd name="T36" fmla="*/ 53 w 188"/>
                  <a:gd name="T37" fmla="*/ 76 h 137"/>
                  <a:gd name="T38" fmla="*/ 65 w 188"/>
                  <a:gd name="T39" fmla="*/ 74 h 137"/>
                  <a:gd name="T40" fmla="*/ 67 w 188"/>
                  <a:gd name="T41" fmla="*/ 74 h 137"/>
                  <a:gd name="T42" fmla="*/ 80 w 188"/>
                  <a:gd name="T43" fmla="*/ 88 h 137"/>
                  <a:gd name="T44" fmla="*/ 83 w 188"/>
                  <a:gd name="T45" fmla="*/ 88 h 137"/>
                  <a:gd name="T46" fmla="*/ 85 w 188"/>
                  <a:gd name="T47" fmla="*/ 89 h 137"/>
                  <a:gd name="T48" fmla="*/ 99 w 188"/>
                  <a:gd name="T49" fmla="*/ 108 h 137"/>
                  <a:gd name="T50" fmla="*/ 99 w 188"/>
                  <a:gd name="T51" fmla="*/ 110 h 137"/>
                  <a:gd name="T52" fmla="*/ 96 w 188"/>
                  <a:gd name="T53" fmla="*/ 124 h 137"/>
                  <a:gd name="T54" fmla="*/ 114 w 188"/>
                  <a:gd name="T55" fmla="*/ 137 h 137"/>
                  <a:gd name="T56" fmla="*/ 123 w 188"/>
                  <a:gd name="T57" fmla="*/ 132 h 137"/>
                  <a:gd name="T58" fmla="*/ 124 w 188"/>
                  <a:gd name="T59" fmla="*/ 124 h 137"/>
                  <a:gd name="T60" fmla="*/ 108 w 188"/>
                  <a:gd name="T61" fmla="*/ 112 h 137"/>
                  <a:gd name="T62" fmla="*/ 107 w 188"/>
                  <a:gd name="T63" fmla="*/ 109 h 137"/>
                  <a:gd name="T64" fmla="*/ 110 w 188"/>
                  <a:gd name="T65" fmla="*/ 109 h 137"/>
                  <a:gd name="T66" fmla="*/ 136 w 188"/>
                  <a:gd name="T67" fmla="*/ 127 h 137"/>
                  <a:gd name="T68" fmla="*/ 145 w 188"/>
                  <a:gd name="T69" fmla="*/ 123 h 137"/>
                  <a:gd name="T70" fmla="*/ 147 w 188"/>
                  <a:gd name="T71" fmla="*/ 114 h 137"/>
                  <a:gd name="T72" fmla="*/ 117 w 188"/>
                  <a:gd name="T73" fmla="*/ 93 h 137"/>
                  <a:gd name="T74" fmla="*/ 117 w 188"/>
                  <a:gd name="T75" fmla="*/ 90 h 137"/>
                  <a:gd name="T76" fmla="*/ 120 w 188"/>
                  <a:gd name="T77" fmla="*/ 89 h 137"/>
                  <a:gd name="T78" fmla="*/ 156 w 188"/>
                  <a:gd name="T79" fmla="*/ 116 h 137"/>
                  <a:gd name="T80" fmla="*/ 165 w 188"/>
                  <a:gd name="T81" fmla="*/ 111 h 137"/>
                  <a:gd name="T82" fmla="*/ 167 w 188"/>
                  <a:gd name="T83" fmla="*/ 102 h 137"/>
                  <a:gd name="T84" fmla="*/ 137 w 188"/>
                  <a:gd name="T85" fmla="*/ 81 h 137"/>
                  <a:gd name="T86" fmla="*/ 136 w 188"/>
                  <a:gd name="T87" fmla="*/ 78 h 137"/>
                  <a:gd name="T88" fmla="*/ 139 w 188"/>
                  <a:gd name="T89" fmla="*/ 77 h 137"/>
                  <a:gd name="T90" fmla="*/ 176 w 188"/>
                  <a:gd name="T91" fmla="*/ 104 h 137"/>
                  <a:gd name="T92" fmla="*/ 185 w 188"/>
                  <a:gd name="T93" fmla="*/ 99 h 137"/>
                  <a:gd name="T94" fmla="*/ 183 w 188"/>
                  <a:gd name="T95" fmla="*/ 8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8" h="137">
                    <a:moveTo>
                      <a:pt x="183" y="84"/>
                    </a:moveTo>
                    <a:cubicBezTo>
                      <a:pt x="104" y="27"/>
                      <a:pt x="104" y="27"/>
                      <a:pt x="104" y="27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2" y="38"/>
                      <a:pt x="47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36" y="38"/>
                      <a:pt x="30" y="34"/>
                      <a:pt x="26" y="27"/>
                    </a:cubicBezTo>
                    <a:cubicBezTo>
                      <a:pt x="24" y="23"/>
                      <a:pt x="23" y="19"/>
                      <a:pt x="24" y="14"/>
                    </a:cubicBezTo>
                    <a:cubicBezTo>
                      <a:pt x="24" y="9"/>
                      <a:pt x="27" y="4"/>
                      <a:pt x="31" y="0"/>
                    </a:cubicBezTo>
                    <a:cubicBezTo>
                      <a:pt x="25" y="0"/>
                      <a:pt x="21" y="0"/>
                      <a:pt x="21" y="0"/>
                    </a:cubicBezTo>
                    <a:cubicBezTo>
                      <a:pt x="21" y="0"/>
                      <a:pt x="0" y="40"/>
                      <a:pt x="1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6" y="75"/>
                      <a:pt x="10" y="72"/>
                      <a:pt x="16" y="70"/>
                    </a:cubicBezTo>
                    <a:cubicBezTo>
                      <a:pt x="18" y="70"/>
                      <a:pt x="20" y="70"/>
                      <a:pt x="22" y="70"/>
                    </a:cubicBezTo>
                    <a:cubicBezTo>
                      <a:pt x="25" y="70"/>
                      <a:pt x="29" y="72"/>
                      <a:pt x="32" y="74"/>
                    </a:cubicBezTo>
                    <a:cubicBezTo>
                      <a:pt x="35" y="72"/>
                      <a:pt x="39" y="71"/>
                      <a:pt x="43" y="72"/>
                    </a:cubicBezTo>
                    <a:cubicBezTo>
                      <a:pt x="43" y="72"/>
                      <a:pt x="44" y="72"/>
                      <a:pt x="44" y="72"/>
                    </a:cubicBezTo>
                    <a:cubicBezTo>
                      <a:pt x="48" y="72"/>
                      <a:pt x="51" y="74"/>
                      <a:pt x="53" y="76"/>
                    </a:cubicBezTo>
                    <a:cubicBezTo>
                      <a:pt x="56" y="74"/>
                      <a:pt x="60" y="73"/>
                      <a:pt x="65" y="74"/>
                    </a:cubicBezTo>
                    <a:cubicBezTo>
                      <a:pt x="65" y="74"/>
                      <a:pt x="66" y="74"/>
                      <a:pt x="67" y="74"/>
                    </a:cubicBezTo>
                    <a:cubicBezTo>
                      <a:pt x="74" y="76"/>
                      <a:pt x="79" y="81"/>
                      <a:pt x="80" y="88"/>
                    </a:cubicBezTo>
                    <a:cubicBezTo>
                      <a:pt x="81" y="88"/>
                      <a:pt x="82" y="88"/>
                      <a:pt x="83" y="88"/>
                    </a:cubicBezTo>
                    <a:cubicBezTo>
                      <a:pt x="84" y="88"/>
                      <a:pt x="84" y="88"/>
                      <a:pt x="85" y="89"/>
                    </a:cubicBezTo>
                    <a:cubicBezTo>
                      <a:pt x="94" y="91"/>
                      <a:pt x="100" y="99"/>
                      <a:pt x="99" y="108"/>
                    </a:cubicBezTo>
                    <a:cubicBezTo>
                      <a:pt x="99" y="109"/>
                      <a:pt x="99" y="110"/>
                      <a:pt x="99" y="110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17" y="137"/>
                      <a:pt x="120" y="135"/>
                      <a:pt x="123" y="132"/>
                    </a:cubicBezTo>
                    <a:cubicBezTo>
                      <a:pt x="124" y="130"/>
                      <a:pt x="125" y="127"/>
                      <a:pt x="124" y="124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107" y="111"/>
                      <a:pt x="107" y="110"/>
                      <a:pt x="107" y="109"/>
                    </a:cubicBezTo>
                    <a:cubicBezTo>
                      <a:pt x="108" y="108"/>
                      <a:pt x="109" y="108"/>
                      <a:pt x="110" y="109"/>
                    </a:cubicBezTo>
                    <a:cubicBezTo>
                      <a:pt x="136" y="127"/>
                      <a:pt x="136" y="127"/>
                      <a:pt x="136" y="127"/>
                    </a:cubicBezTo>
                    <a:cubicBezTo>
                      <a:pt x="140" y="127"/>
                      <a:pt x="143" y="126"/>
                      <a:pt x="145" y="123"/>
                    </a:cubicBezTo>
                    <a:cubicBezTo>
                      <a:pt x="147" y="120"/>
                      <a:pt x="147" y="117"/>
                      <a:pt x="147" y="114"/>
                    </a:cubicBezTo>
                    <a:cubicBezTo>
                      <a:pt x="117" y="93"/>
                      <a:pt x="117" y="93"/>
                      <a:pt x="117" y="93"/>
                    </a:cubicBezTo>
                    <a:cubicBezTo>
                      <a:pt x="116" y="92"/>
                      <a:pt x="116" y="91"/>
                      <a:pt x="117" y="90"/>
                    </a:cubicBezTo>
                    <a:cubicBezTo>
                      <a:pt x="117" y="89"/>
                      <a:pt x="119" y="89"/>
                      <a:pt x="120" y="89"/>
                    </a:cubicBezTo>
                    <a:cubicBezTo>
                      <a:pt x="156" y="116"/>
                      <a:pt x="156" y="116"/>
                      <a:pt x="156" y="116"/>
                    </a:cubicBezTo>
                    <a:cubicBezTo>
                      <a:pt x="159" y="116"/>
                      <a:pt x="163" y="114"/>
                      <a:pt x="165" y="111"/>
                    </a:cubicBezTo>
                    <a:cubicBezTo>
                      <a:pt x="167" y="108"/>
                      <a:pt x="167" y="105"/>
                      <a:pt x="167" y="102"/>
                    </a:cubicBezTo>
                    <a:cubicBezTo>
                      <a:pt x="137" y="81"/>
                      <a:pt x="137" y="81"/>
                      <a:pt x="137" y="81"/>
                    </a:cubicBezTo>
                    <a:cubicBezTo>
                      <a:pt x="136" y="80"/>
                      <a:pt x="136" y="79"/>
                      <a:pt x="136" y="78"/>
                    </a:cubicBezTo>
                    <a:cubicBezTo>
                      <a:pt x="137" y="77"/>
                      <a:pt x="138" y="76"/>
                      <a:pt x="139" y="77"/>
                    </a:cubicBezTo>
                    <a:cubicBezTo>
                      <a:pt x="176" y="104"/>
                      <a:pt x="176" y="104"/>
                      <a:pt x="176" y="104"/>
                    </a:cubicBezTo>
                    <a:cubicBezTo>
                      <a:pt x="180" y="104"/>
                      <a:pt x="183" y="102"/>
                      <a:pt x="185" y="99"/>
                    </a:cubicBezTo>
                    <a:cubicBezTo>
                      <a:pt x="188" y="94"/>
                      <a:pt x="187" y="87"/>
                      <a:pt x="18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dirty="0"/>
              </a:p>
            </p:txBody>
          </p:sp>
          <p:sp>
            <p:nvSpPr>
              <p:cNvPr id="193" name="Freeform 27"/>
              <p:cNvSpPr>
                <a:spLocks/>
              </p:cNvSpPr>
              <p:nvPr/>
            </p:nvSpPr>
            <p:spPr bwMode="black">
              <a:xfrm>
                <a:off x="10615615" y="1153965"/>
                <a:ext cx="657226" cy="376242"/>
              </a:xfrm>
              <a:custGeom>
                <a:avLst/>
                <a:gdLst>
                  <a:gd name="T0" fmla="*/ 127 w 175"/>
                  <a:gd name="T1" fmla="*/ 31 h 100"/>
                  <a:gd name="T2" fmla="*/ 119 w 175"/>
                  <a:gd name="T3" fmla="*/ 28 h 100"/>
                  <a:gd name="T4" fmla="*/ 62 w 175"/>
                  <a:gd name="T5" fmla="*/ 2 h 100"/>
                  <a:gd name="T6" fmla="*/ 49 w 175"/>
                  <a:gd name="T7" fmla="*/ 3 h 100"/>
                  <a:gd name="T8" fmla="*/ 26 w 175"/>
                  <a:gd name="T9" fmla="*/ 16 h 100"/>
                  <a:gd name="T10" fmla="*/ 9 w 175"/>
                  <a:gd name="T11" fmla="*/ 25 h 100"/>
                  <a:gd name="T12" fmla="*/ 4 w 175"/>
                  <a:gd name="T13" fmla="*/ 45 h 100"/>
                  <a:gd name="T14" fmla="*/ 15 w 175"/>
                  <a:gd name="T15" fmla="*/ 52 h 100"/>
                  <a:gd name="T16" fmla="*/ 23 w 175"/>
                  <a:gd name="T17" fmla="*/ 50 h 100"/>
                  <a:gd name="T18" fmla="*/ 23 w 175"/>
                  <a:gd name="T19" fmla="*/ 50 h 100"/>
                  <a:gd name="T20" fmla="*/ 57 w 175"/>
                  <a:gd name="T21" fmla="*/ 32 h 100"/>
                  <a:gd name="T22" fmla="*/ 79 w 175"/>
                  <a:gd name="T23" fmla="*/ 42 h 100"/>
                  <a:gd name="T24" fmla="*/ 109 w 175"/>
                  <a:gd name="T25" fmla="*/ 64 h 100"/>
                  <a:gd name="T26" fmla="*/ 158 w 175"/>
                  <a:gd name="T27" fmla="*/ 99 h 100"/>
                  <a:gd name="T28" fmla="*/ 159 w 175"/>
                  <a:gd name="T29" fmla="*/ 100 h 100"/>
                  <a:gd name="T30" fmla="*/ 173 w 175"/>
                  <a:gd name="T31" fmla="*/ 97 h 100"/>
                  <a:gd name="T32" fmla="*/ 154 w 175"/>
                  <a:gd name="T33" fmla="*/ 29 h 100"/>
                  <a:gd name="T34" fmla="*/ 127 w 175"/>
                  <a:gd name="T35" fmla="*/ 3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5" h="100">
                    <a:moveTo>
                      <a:pt x="127" y="31"/>
                    </a:moveTo>
                    <a:cubicBezTo>
                      <a:pt x="125" y="31"/>
                      <a:pt x="122" y="30"/>
                      <a:pt x="119" y="28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58" y="0"/>
                      <a:pt x="53" y="1"/>
                      <a:pt x="49" y="3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2" y="29"/>
                      <a:pt x="0" y="38"/>
                      <a:pt x="4" y="45"/>
                    </a:cubicBezTo>
                    <a:cubicBezTo>
                      <a:pt x="6" y="49"/>
                      <a:pt x="10" y="52"/>
                      <a:pt x="15" y="52"/>
                    </a:cubicBezTo>
                    <a:cubicBezTo>
                      <a:pt x="18" y="52"/>
                      <a:pt x="21" y="52"/>
                      <a:pt x="23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57" y="32"/>
                      <a:pt x="57" y="32"/>
                      <a:pt x="57" y="3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8" y="99"/>
                      <a:pt x="159" y="100"/>
                      <a:pt x="159" y="100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75" y="51"/>
                      <a:pt x="154" y="29"/>
                      <a:pt x="154" y="29"/>
                    </a:cubicBezTo>
                    <a:cubicBezTo>
                      <a:pt x="154" y="29"/>
                      <a:pt x="133" y="33"/>
                      <a:pt x="12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94" name="Freeform 28"/>
              <p:cNvSpPr>
                <a:spLocks/>
              </p:cNvSpPr>
              <p:nvPr/>
            </p:nvSpPr>
            <p:spPr bwMode="black">
              <a:xfrm>
                <a:off x="10536237" y="1519085"/>
                <a:ext cx="319087" cy="220664"/>
              </a:xfrm>
              <a:custGeom>
                <a:avLst/>
                <a:gdLst>
                  <a:gd name="T0" fmla="*/ 76 w 85"/>
                  <a:gd name="T1" fmla="*/ 20 h 59"/>
                  <a:gd name="T2" fmla="*/ 64 w 85"/>
                  <a:gd name="T3" fmla="*/ 25 h 59"/>
                  <a:gd name="T4" fmla="*/ 65 w 85"/>
                  <a:gd name="T5" fmla="*/ 18 h 59"/>
                  <a:gd name="T6" fmla="*/ 57 w 85"/>
                  <a:gd name="T7" fmla="*/ 5 h 59"/>
                  <a:gd name="T8" fmla="*/ 44 w 85"/>
                  <a:gd name="T9" fmla="*/ 13 h 59"/>
                  <a:gd name="T10" fmla="*/ 44 w 85"/>
                  <a:gd name="T11" fmla="*/ 14 h 59"/>
                  <a:gd name="T12" fmla="*/ 35 w 85"/>
                  <a:gd name="T13" fmla="*/ 3 h 59"/>
                  <a:gd name="T14" fmla="*/ 23 w 85"/>
                  <a:gd name="T15" fmla="*/ 10 h 59"/>
                  <a:gd name="T16" fmla="*/ 23 w 85"/>
                  <a:gd name="T17" fmla="*/ 10 h 59"/>
                  <a:gd name="T18" fmla="*/ 10 w 85"/>
                  <a:gd name="T19" fmla="*/ 1 h 59"/>
                  <a:gd name="T20" fmla="*/ 1 w 85"/>
                  <a:gd name="T21" fmla="*/ 14 h 59"/>
                  <a:gd name="T22" fmla="*/ 4 w 85"/>
                  <a:gd name="T23" fmla="*/ 28 h 59"/>
                  <a:gd name="T24" fmla="*/ 14 w 85"/>
                  <a:gd name="T25" fmla="*/ 36 h 59"/>
                  <a:gd name="T26" fmla="*/ 17 w 85"/>
                  <a:gd name="T27" fmla="*/ 36 h 59"/>
                  <a:gd name="T28" fmla="*/ 19 w 85"/>
                  <a:gd name="T29" fmla="*/ 35 h 59"/>
                  <a:gd name="T30" fmla="*/ 27 w 85"/>
                  <a:gd name="T31" fmla="*/ 43 h 59"/>
                  <a:gd name="T32" fmla="*/ 28 w 85"/>
                  <a:gd name="T33" fmla="*/ 43 h 59"/>
                  <a:gd name="T34" fmla="*/ 39 w 85"/>
                  <a:gd name="T35" fmla="*/ 38 h 59"/>
                  <a:gd name="T36" fmla="*/ 38 w 85"/>
                  <a:gd name="T37" fmla="*/ 39 h 59"/>
                  <a:gd name="T38" fmla="*/ 47 w 85"/>
                  <a:gd name="T39" fmla="*/ 52 h 59"/>
                  <a:gd name="T40" fmla="*/ 48 w 85"/>
                  <a:gd name="T41" fmla="*/ 52 h 59"/>
                  <a:gd name="T42" fmla="*/ 58 w 85"/>
                  <a:gd name="T43" fmla="*/ 47 h 59"/>
                  <a:gd name="T44" fmla="*/ 67 w 85"/>
                  <a:gd name="T45" fmla="*/ 59 h 59"/>
                  <a:gd name="T46" fmla="*/ 68 w 85"/>
                  <a:gd name="T47" fmla="*/ 59 h 59"/>
                  <a:gd name="T48" fmla="*/ 80 w 85"/>
                  <a:gd name="T49" fmla="*/ 50 h 59"/>
                  <a:gd name="T50" fmla="*/ 84 w 85"/>
                  <a:gd name="T51" fmla="*/ 33 h 59"/>
                  <a:gd name="T52" fmla="*/ 76 w 85"/>
                  <a:gd name="T53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" h="59">
                    <a:moveTo>
                      <a:pt x="76" y="20"/>
                    </a:moveTo>
                    <a:cubicBezTo>
                      <a:pt x="71" y="19"/>
                      <a:pt x="66" y="21"/>
                      <a:pt x="64" y="25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12"/>
                      <a:pt x="63" y="6"/>
                      <a:pt x="57" y="5"/>
                    </a:cubicBezTo>
                    <a:cubicBezTo>
                      <a:pt x="51" y="4"/>
                      <a:pt x="45" y="7"/>
                      <a:pt x="44" y="13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9"/>
                      <a:pt x="40" y="4"/>
                      <a:pt x="35" y="3"/>
                    </a:cubicBezTo>
                    <a:cubicBezTo>
                      <a:pt x="30" y="2"/>
                      <a:pt x="24" y="5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4"/>
                      <a:pt x="15" y="0"/>
                      <a:pt x="10" y="1"/>
                    </a:cubicBezTo>
                    <a:cubicBezTo>
                      <a:pt x="4" y="3"/>
                      <a:pt x="0" y="8"/>
                      <a:pt x="1" y="1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32"/>
                      <a:pt x="9" y="36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9" y="35"/>
                    </a:cubicBezTo>
                    <a:cubicBezTo>
                      <a:pt x="20" y="39"/>
                      <a:pt x="23" y="42"/>
                      <a:pt x="27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32" y="43"/>
                      <a:pt x="36" y="41"/>
                      <a:pt x="39" y="38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7" y="44"/>
                      <a:pt x="41" y="50"/>
                      <a:pt x="47" y="52"/>
                    </a:cubicBezTo>
                    <a:cubicBezTo>
                      <a:pt x="47" y="52"/>
                      <a:pt x="47" y="52"/>
                      <a:pt x="48" y="52"/>
                    </a:cubicBezTo>
                    <a:cubicBezTo>
                      <a:pt x="52" y="52"/>
                      <a:pt x="56" y="50"/>
                      <a:pt x="58" y="47"/>
                    </a:cubicBezTo>
                    <a:cubicBezTo>
                      <a:pt x="58" y="52"/>
                      <a:pt x="61" y="57"/>
                      <a:pt x="67" y="59"/>
                    </a:cubicBezTo>
                    <a:cubicBezTo>
                      <a:pt x="67" y="59"/>
                      <a:pt x="67" y="59"/>
                      <a:pt x="68" y="59"/>
                    </a:cubicBezTo>
                    <a:cubicBezTo>
                      <a:pt x="73" y="59"/>
                      <a:pt x="78" y="56"/>
                      <a:pt x="80" y="50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5" y="27"/>
                      <a:pt x="81" y="21"/>
                      <a:pt x="7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95" name="Freeform 29"/>
              <p:cNvSpPr>
                <a:spLocks/>
              </p:cNvSpPr>
              <p:nvPr/>
            </p:nvSpPr>
            <p:spPr bwMode="black">
              <a:xfrm>
                <a:off x="11207742" y="1234415"/>
                <a:ext cx="153987" cy="319087"/>
              </a:xfrm>
              <a:custGeom>
                <a:avLst/>
                <a:gdLst>
                  <a:gd name="T0" fmla="*/ 41 w 41"/>
                  <a:gd name="T1" fmla="*/ 77 h 85"/>
                  <a:gd name="T2" fmla="*/ 33 w 41"/>
                  <a:gd name="T3" fmla="*/ 7 h 85"/>
                  <a:gd name="T4" fmla="*/ 24 w 41"/>
                  <a:gd name="T5" fmla="*/ 1 h 85"/>
                  <a:gd name="T6" fmla="*/ 0 w 41"/>
                  <a:gd name="T7" fmla="*/ 7 h 85"/>
                  <a:gd name="T8" fmla="*/ 22 w 41"/>
                  <a:gd name="T9" fmla="*/ 85 h 85"/>
                  <a:gd name="T10" fmla="*/ 33 w 41"/>
                  <a:gd name="T11" fmla="*/ 85 h 85"/>
                  <a:gd name="T12" fmla="*/ 41 w 41"/>
                  <a:gd name="T13" fmla="*/ 7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5">
                    <a:moveTo>
                      <a:pt x="41" y="77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32" y="2"/>
                      <a:pt x="28" y="0"/>
                      <a:pt x="24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5" y="32"/>
                      <a:pt x="22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8" y="85"/>
                      <a:pt x="41" y="81"/>
                      <a:pt x="4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  <p:sp>
            <p:nvSpPr>
              <p:cNvPr id="196" name="Freeform 30"/>
              <p:cNvSpPr>
                <a:spLocks/>
              </p:cNvSpPr>
              <p:nvPr/>
            </p:nvSpPr>
            <p:spPr bwMode="black">
              <a:xfrm>
                <a:off x="10387001" y="1201079"/>
                <a:ext cx="176212" cy="352427"/>
              </a:xfrm>
              <a:custGeom>
                <a:avLst/>
                <a:gdLst>
                  <a:gd name="T0" fmla="*/ 47 w 47"/>
                  <a:gd name="T1" fmla="*/ 9 h 94"/>
                  <a:gd name="T2" fmla="*/ 35 w 47"/>
                  <a:gd name="T3" fmla="*/ 2 h 94"/>
                  <a:gd name="T4" fmla="*/ 25 w 47"/>
                  <a:gd name="T5" fmla="*/ 6 h 94"/>
                  <a:gd name="T6" fmla="*/ 2 w 47"/>
                  <a:gd name="T7" fmla="*/ 81 h 94"/>
                  <a:gd name="T8" fmla="*/ 7 w 47"/>
                  <a:gd name="T9" fmla="*/ 90 h 94"/>
                  <a:gd name="T10" fmla="*/ 26 w 47"/>
                  <a:gd name="T11" fmla="*/ 94 h 94"/>
                  <a:gd name="T12" fmla="*/ 47 w 47"/>
                  <a:gd name="T13" fmla="*/ 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94">
                    <a:moveTo>
                      <a:pt x="47" y="9"/>
                    </a:moveTo>
                    <a:cubicBezTo>
                      <a:pt x="35" y="2"/>
                      <a:pt x="35" y="2"/>
                      <a:pt x="35" y="2"/>
                    </a:cubicBezTo>
                    <a:cubicBezTo>
                      <a:pt x="31" y="0"/>
                      <a:pt x="27" y="2"/>
                      <a:pt x="25" y="6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86"/>
                      <a:pt x="3" y="90"/>
                      <a:pt x="7" y="90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4" y="52"/>
                      <a:pt x="47" y="9"/>
                      <a:pt x="47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/>
              </a:p>
            </p:txBody>
          </p:sp>
        </p:grpSp>
      </p:grpSp>
      <p:grpSp>
        <p:nvGrpSpPr>
          <p:cNvPr id="228" name="Group 227"/>
          <p:cNvGrpSpPr/>
          <p:nvPr/>
        </p:nvGrpSpPr>
        <p:grpSpPr>
          <a:xfrm>
            <a:off x="1467350" y="5068951"/>
            <a:ext cx="414934" cy="345586"/>
            <a:chOff x="1465953" y="5082599"/>
            <a:chExt cx="414934" cy="345586"/>
          </a:xfrm>
        </p:grpSpPr>
        <p:sp>
          <p:nvSpPr>
            <p:cNvPr id="188" name="Rectangle 187"/>
            <p:cNvSpPr/>
            <p:nvPr/>
          </p:nvSpPr>
          <p:spPr bwMode="auto">
            <a:xfrm>
              <a:off x="1465953" y="5082599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7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178" y="5190627"/>
              <a:ext cx="130484" cy="129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33" name="Group 232"/>
          <p:cNvGrpSpPr/>
          <p:nvPr/>
        </p:nvGrpSpPr>
        <p:grpSpPr>
          <a:xfrm>
            <a:off x="874819" y="5488659"/>
            <a:ext cx="414934" cy="345586"/>
            <a:chOff x="904996" y="5488659"/>
            <a:chExt cx="414934" cy="345586"/>
          </a:xfrm>
        </p:grpSpPr>
        <p:sp>
          <p:nvSpPr>
            <p:cNvPr id="186" name="Rectangle 185"/>
            <p:cNvSpPr/>
            <p:nvPr/>
          </p:nvSpPr>
          <p:spPr bwMode="auto">
            <a:xfrm>
              <a:off x="904996" y="5488659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8" name="Picture 2" descr="\\MAGNUM\Projects\Microsoft\Cloud Power FY12\Design\ICONS_PNG\Devices.png"/>
            <p:cNvPicPr>
              <a:picLocks noChangeAspect="1" noChangeArrowheads="1"/>
            </p:cNvPicPr>
            <p:nvPr/>
          </p:nvPicPr>
          <p:blipFill>
            <a:blip r:embed="rId3" cstate="email">
              <a:lum bright="100000" contras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44802" y="5593791"/>
              <a:ext cx="135323" cy="135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roup 231"/>
          <p:cNvGrpSpPr/>
          <p:nvPr/>
        </p:nvGrpSpPr>
        <p:grpSpPr>
          <a:xfrm>
            <a:off x="282288" y="5488660"/>
            <a:ext cx="414934" cy="345586"/>
            <a:chOff x="304577" y="5488660"/>
            <a:chExt cx="414934" cy="345586"/>
          </a:xfrm>
        </p:grpSpPr>
        <p:sp>
          <p:nvSpPr>
            <p:cNvPr id="187" name="Rectangle 186"/>
            <p:cNvSpPr/>
            <p:nvPr/>
          </p:nvSpPr>
          <p:spPr bwMode="auto">
            <a:xfrm>
              <a:off x="304577" y="5488660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9" name="Picture 4" descr="\\MAGNUM\Projects\Microsoft\Cloud Power FY12\Design\Icons\PNGs\IT_guy.png"/>
            <p:cNvPicPr>
              <a:picLocks noChangeAspect="1" noChangeArrowheads="1"/>
            </p:cNvPicPr>
            <p:nvPr/>
          </p:nvPicPr>
          <p:blipFill>
            <a:blip r:embed="rId4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05924" y="5545669"/>
              <a:ext cx="204272" cy="204272"/>
            </a:xfrm>
            <a:prstGeom prst="rect">
              <a:avLst/>
            </a:prstGeom>
            <a:noFill/>
          </p:spPr>
        </p:pic>
      </p:grpSp>
      <p:grpSp>
        <p:nvGrpSpPr>
          <p:cNvPr id="227" name="Group 226"/>
          <p:cNvGrpSpPr/>
          <p:nvPr/>
        </p:nvGrpSpPr>
        <p:grpSpPr>
          <a:xfrm>
            <a:off x="874819" y="5068951"/>
            <a:ext cx="414934" cy="345586"/>
            <a:chOff x="904996" y="5082601"/>
            <a:chExt cx="414934" cy="345586"/>
          </a:xfrm>
        </p:grpSpPr>
        <p:sp>
          <p:nvSpPr>
            <p:cNvPr id="189" name="Rectangle 188"/>
            <p:cNvSpPr/>
            <p:nvPr/>
          </p:nvSpPr>
          <p:spPr bwMode="auto">
            <a:xfrm>
              <a:off x="904996" y="5082601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Rounded Rectangle 48"/>
            <p:cNvSpPr/>
            <p:nvPr/>
          </p:nvSpPr>
          <p:spPr>
            <a:xfrm>
              <a:off x="1005949" y="5132687"/>
              <a:ext cx="213029" cy="245414"/>
            </a:xfrm>
            <a:prstGeom prst="roundRect">
              <a:avLst>
                <a:gd name="adj" fmla="val 10000"/>
              </a:avLst>
            </a:pr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34" name="Group 233"/>
          <p:cNvGrpSpPr/>
          <p:nvPr/>
        </p:nvGrpSpPr>
        <p:grpSpPr>
          <a:xfrm>
            <a:off x="1467350" y="5488659"/>
            <a:ext cx="414934" cy="345586"/>
            <a:chOff x="1465953" y="5488659"/>
            <a:chExt cx="414934" cy="345586"/>
          </a:xfrm>
        </p:grpSpPr>
        <p:sp>
          <p:nvSpPr>
            <p:cNvPr id="201" name="Rectangle 200"/>
            <p:cNvSpPr/>
            <p:nvPr/>
          </p:nvSpPr>
          <p:spPr bwMode="auto">
            <a:xfrm>
              <a:off x="1465953" y="5488659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1577786" y="5573825"/>
              <a:ext cx="155027" cy="155027"/>
            </a:xfrm>
            <a:prstGeom prst="rect">
              <a:avLst/>
            </a:prstGeom>
          </p:spPr>
        </p:pic>
      </p:grpSp>
      <p:grpSp>
        <p:nvGrpSpPr>
          <p:cNvPr id="229" name="Group 228"/>
          <p:cNvGrpSpPr/>
          <p:nvPr/>
        </p:nvGrpSpPr>
        <p:grpSpPr>
          <a:xfrm>
            <a:off x="2059881" y="5068951"/>
            <a:ext cx="414934" cy="345586"/>
            <a:chOff x="2060858" y="5068951"/>
            <a:chExt cx="414934" cy="345586"/>
          </a:xfrm>
        </p:grpSpPr>
        <p:sp>
          <p:nvSpPr>
            <p:cNvPr id="203" name="Rectangle 202"/>
            <p:cNvSpPr/>
            <p:nvPr/>
          </p:nvSpPr>
          <p:spPr bwMode="auto">
            <a:xfrm>
              <a:off x="2060858" y="5068951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" name="Imag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97603" y="5167724"/>
              <a:ext cx="134917" cy="113157"/>
            </a:xfrm>
            <a:prstGeom prst="rect">
              <a:avLst/>
            </a:prstGeom>
          </p:spPr>
        </p:pic>
      </p:grpSp>
      <p:grpSp>
        <p:nvGrpSpPr>
          <p:cNvPr id="235" name="Group 234"/>
          <p:cNvGrpSpPr/>
          <p:nvPr/>
        </p:nvGrpSpPr>
        <p:grpSpPr>
          <a:xfrm>
            <a:off x="2059881" y="5475011"/>
            <a:ext cx="414934" cy="345586"/>
            <a:chOff x="2060858" y="5475011"/>
            <a:chExt cx="414934" cy="345586"/>
          </a:xfrm>
        </p:grpSpPr>
        <p:sp>
          <p:nvSpPr>
            <p:cNvPr id="204" name="Rectangle 203"/>
            <p:cNvSpPr/>
            <p:nvPr/>
          </p:nvSpPr>
          <p:spPr bwMode="auto">
            <a:xfrm>
              <a:off x="2060858" y="5475011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6" name="Image 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9312" y="5583036"/>
              <a:ext cx="114019" cy="110564"/>
            </a:xfrm>
            <a:prstGeom prst="rect">
              <a:avLst/>
            </a:prstGeom>
          </p:spPr>
        </p:pic>
      </p:grpSp>
      <p:grpSp>
        <p:nvGrpSpPr>
          <p:cNvPr id="230" name="Group 229"/>
          <p:cNvGrpSpPr/>
          <p:nvPr/>
        </p:nvGrpSpPr>
        <p:grpSpPr>
          <a:xfrm>
            <a:off x="2652412" y="5068951"/>
            <a:ext cx="414934" cy="345586"/>
            <a:chOff x="2614827" y="5068951"/>
            <a:chExt cx="414934" cy="345586"/>
          </a:xfrm>
        </p:grpSpPr>
        <p:sp>
          <p:nvSpPr>
            <p:cNvPr id="207" name="Rectangle 206"/>
            <p:cNvSpPr/>
            <p:nvPr/>
          </p:nvSpPr>
          <p:spPr bwMode="auto">
            <a:xfrm>
              <a:off x="2614827" y="5068951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9" name="Image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59042" y="5167720"/>
              <a:ext cx="95061" cy="121678"/>
            </a:xfrm>
            <a:prstGeom prst="rect">
              <a:avLst/>
            </a:prstGeom>
          </p:spPr>
        </p:pic>
      </p:grpSp>
      <p:grpSp>
        <p:nvGrpSpPr>
          <p:cNvPr id="236" name="Group 235"/>
          <p:cNvGrpSpPr/>
          <p:nvPr/>
        </p:nvGrpSpPr>
        <p:grpSpPr>
          <a:xfrm>
            <a:off x="2652412" y="5475011"/>
            <a:ext cx="414934" cy="345586"/>
            <a:chOff x="2614827" y="5475011"/>
            <a:chExt cx="414934" cy="345586"/>
          </a:xfrm>
        </p:grpSpPr>
        <p:sp>
          <p:nvSpPr>
            <p:cNvPr id="208" name="Rectangle 207"/>
            <p:cNvSpPr/>
            <p:nvPr/>
          </p:nvSpPr>
          <p:spPr bwMode="auto">
            <a:xfrm>
              <a:off x="2614827" y="5475011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0" name="Image 5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51222" y="5574938"/>
              <a:ext cx="121845" cy="121845"/>
            </a:xfrm>
            <a:prstGeom prst="rect">
              <a:avLst/>
            </a:prstGeom>
          </p:spPr>
        </p:pic>
      </p:grpSp>
      <p:grpSp>
        <p:nvGrpSpPr>
          <p:cNvPr id="231" name="Group 230"/>
          <p:cNvGrpSpPr/>
          <p:nvPr/>
        </p:nvGrpSpPr>
        <p:grpSpPr>
          <a:xfrm>
            <a:off x="3244944" y="5068951"/>
            <a:ext cx="414934" cy="345586"/>
            <a:chOff x="3201192" y="5074353"/>
            <a:chExt cx="414934" cy="345586"/>
          </a:xfrm>
        </p:grpSpPr>
        <p:sp>
          <p:nvSpPr>
            <p:cNvPr id="211" name="Rectangle 210"/>
            <p:cNvSpPr/>
            <p:nvPr/>
          </p:nvSpPr>
          <p:spPr bwMode="auto">
            <a:xfrm>
              <a:off x="3201192" y="5074353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3" name="Image 4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37587" y="5157153"/>
              <a:ext cx="121845" cy="129461"/>
            </a:xfrm>
            <a:prstGeom prst="rect">
              <a:avLst/>
            </a:prstGeom>
          </p:spPr>
        </p:pic>
      </p:grpSp>
      <p:grpSp>
        <p:nvGrpSpPr>
          <p:cNvPr id="237" name="Group 236"/>
          <p:cNvGrpSpPr/>
          <p:nvPr/>
        </p:nvGrpSpPr>
        <p:grpSpPr>
          <a:xfrm>
            <a:off x="3244944" y="5480413"/>
            <a:ext cx="414934" cy="345586"/>
            <a:chOff x="3201192" y="5480413"/>
            <a:chExt cx="414934" cy="345586"/>
          </a:xfrm>
        </p:grpSpPr>
        <p:sp>
          <p:nvSpPr>
            <p:cNvPr id="212" name="Rectangle 211"/>
            <p:cNvSpPr/>
            <p:nvPr/>
          </p:nvSpPr>
          <p:spPr bwMode="auto">
            <a:xfrm>
              <a:off x="3201192" y="5480413"/>
              <a:ext cx="414934" cy="34558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91440" rIns="91440" bIns="9144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</a:pPr>
              <a:endParaRPr lang="en-US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4" name="Image 5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32341" y="5612244"/>
              <a:ext cx="124032" cy="108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226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</a:t>
            </a:r>
            <a:r>
              <a:rPr lang="fr-FR" sz="2800" dirty="0" err="1"/>
              <a:t>Categorized</a:t>
            </a:r>
            <a:r>
              <a:rPr lang="fr-FR" sz="2800" dirty="0"/>
              <a:t> </a:t>
            </a:r>
            <a:r>
              <a:rPr lang="fr-FR" sz="2800" dirty="0" err="1"/>
              <a:t>text</a:t>
            </a:r>
            <a:endParaRPr lang="en-US" dirty="0"/>
          </a:p>
        </p:txBody>
      </p:sp>
      <p:graphicFrame>
        <p:nvGraphicFramePr>
          <p:cNvPr id="55" name="Diagram 54"/>
          <p:cNvGraphicFramePr/>
          <p:nvPr>
            <p:extLst>
              <p:ext uri="{D42A27DB-BD31-4B8C-83A1-F6EECF244321}">
                <p14:modId xmlns:p14="http://schemas.microsoft.com/office/powerpoint/2010/main" val="2260289411"/>
              </p:ext>
            </p:extLst>
          </p:nvPr>
        </p:nvGraphicFramePr>
        <p:xfrm>
          <a:off x="532327" y="1396999"/>
          <a:ext cx="6950298" cy="4630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5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</a:t>
            </a:r>
            <a:r>
              <a:rPr lang="fr-FR" sz="2800" dirty="0" err="1"/>
              <a:t>Categorized</a:t>
            </a:r>
            <a:r>
              <a:rPr lang="fr-FR" sz="2800" dirty="0"/>
              <a:t> </a:t>
            </a:r>
            <a:r>
              <a:rPr lang="fr-FR" sz="2800" dirty="0" err="1"/>
              <a:t>text</a:t>
            </a:r>
            <a:endParaRPr lang="en-US" dirty="0"/>
          </a:p>
        </p:txBody>
      </p:sp>
      <p:graphicFrame>
        <p:nvGraphicFramePr>
          <p:cNvPr id="55" name="Diagram 54"/>
          <p:cNvGraphicFramePr/>
          <p:nvPr>
            <p:extLst>
              <p:ext uri="{D42A27DB-BD31-4B8C-83A1-F6EECF244321}">
                <p14:modId xmlns:p14="http://schemas.microsoft.com/office/powerpoint/2010/main" val="1782732552"/>
              </p:ext>
            </p:extLst>
          </p:nvPr>
        </p:nvGraphicFramePr>
        <p:xfrm>
          <a:off x="532327" y="1396999"/>
          <a:ext cx="6950298" cy="4630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87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</a:t>
            </a:r>
            <a:r>
              <a:rPr lang="fr-FR" sz="2800" dirty="0" err="1"/>
              <a:t>Hierarchy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pics 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21124532"/>
              </p:ext>
            </p:extLst>
          </p:nvPr>
        </p:nvGraphicFramePr>
        <p:xfrm>
          <a:off x="452350" y="1224412"/>
          <a:ext cx="685014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736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3"/>
          <p:cNvPicPr>
            <a:picLocks noChangeAspect="1"/>
          </p:cNvPicPr>
          <p:nvPr/>
        </p:nvPicPr>
        <p:blipFill rotWithShape="1">
          <a:blip r:embed="rId2"/>
          <a:srcRect r="28339"/>
          <a:stretch/>
        </p:blipFill>
        <p:spPr>
          <a:xfrm>
            <a:off x="4811986" y="-70144"/>
            <a:ext cx="4332014" cy="6928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27" y="298008"/>
            <a:ext cx="1945023" cy="1368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76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4088" y="215439"/>
            <a:ext cx="6104312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</a:t>
            </a:r>
            <a:r>
              <a:rPr lang="fr-FR" sz="2800" dirty="0" err="1"/>
              <a:t>Hierarchy</a:t>
            </a:r>
            <a:r>
              <a:rPr lang="fr-FR" sz="2800" dirty="0"/>
              <a:t> </a:t>
            </a:r>
            <a:r>
              <a:rPr lang="fr-FR" sz="2800" dirty="0" err="1"/>
              <a:t>without</a:t>
            </a:r>
            <a:r>
              <a:rPr lang="fr-FR" sz="2800" dirty="0"/>
              <a:t> pics 1 </a:t>
            </a:r>
            <a:r>
              <a:rPr lang="fr-FR" sz="2800" dirty="0" err="1"/>
              <a:t>color</a:t>
            </a:r>
            <a:r>
              <a:rPr lang="fr-FR" sz="2800" dirty="0"/>
              <a:t> 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60962283"/>
              </p:ext>
            </p:extLst>
          </p:nvPr>
        </p:nvGraphicFramePr>
        <p:xfrm>
          <a:off x="1121988" y="117532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378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</a:t>
            </a:r>
            <a:r>
              <a:rPr lang="fr-FR" sz="2800" dirty="0" err="1"/>
              <a:t>Hierarchy</a:t>
            </a:r>
            <a:r>
              <a:rPr lang="fr-FR" sz="2800" dirty="0"/>
              <a:t> </a:t>
            </a:r>
            <a:r>
              <a:rPr lang="fr-FR" sz="2800" dirty="0" err="1"/>
              <a:t>without</a:t>
            </a:r>
            <a:r>
              <a:rPr lang="fr-FR" sz="2800" dirty="0"/>
              <a:t> pics</a:t>
            </a:r>
            <a:br>
              <a:rPr lang="fr-FR" sz="2800" dirty="0"/>
            </a:br>
            <a:r>
              <a:rPr lang="fr-FR" sz="2800" dirty="0" err="1"/>
              <a:t>shades</a:t>
            </a:r>
            <a:r>
              <a:rPr lang="fr-FR" sz="2800" dirty="0"/>
              <a:t> of </a:t>
            </a:r>
            <a:r>
              <a:rPr lang="fr-FR" sz="2800" dirty="0" err="1"/>
              <a:t>grey</a:t>
            </a:r>
            <a:r>
              <a:rPr lang="fr-FR" sz="2800" dirty="0"/>
              <a:t> 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88467343"/>
              </p:ext>
            </p:extLst>
          </p:nvPr>
        </p:nvGraphicFramePr>
        <p:xfrm>
          <a:off x="1121988" y="117532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120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6788" y="224082"/>
            <a:ext cx="6066212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</a:t>
            </a:r>
            <a:r>
              <a:rPr lang="fr-FR" sz="2800" dirty="0" err="1"/>
              <a:t>Hierarchy</a:t>
            </a:r>
            <a:r>
              <a:rPr lang="fr-FR" sz="2800" dirty="0"/>
              <a:t> </a:t>
            </a:r>
            <a:r>
              <a:rPr lang="fr-FR" sz="2800" dirty="0" err="1"/>
              <a:t>without</a:t>
            </a:r>
            <a:r>
              <a:rPr lang="fr-FR" sz="2800" dirty="0"/>
              <a:t> pics 3 </a:t>
            </a:r>
            <a:r>
              <a:rPr lang="fr-FR" sz="2800" dirty="0" err="1"/>
              <a:t>colors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54461197"/>
              </p:ext>
            </p:extLst>
          </p:nvPr>
        </p:nvGraphicFramePr>
        <p:xfrm>
          <a:off x="1121988" y="117532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3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Vertical Process 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48164563"/>
              </p:ext>
            </p:extLst>
          </p:nvPr>
        </p:nvGraphicFramePr>
        <p:xfrm>
          <a:off x="526471" y="1577109"/>
          <a:ext cx="7079673" cy="4435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809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Vertical Process 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92268638"/>
              </p:ext>
            </p:extLst>
          </p:nvPr>
        </p:nvGraphicFramePr>
        <p:xfrm>
          <a:off x="526471" y="1577109"/>
          <a:ext cx="7079673" cy="4435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520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Vertical Process 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87180712"/>
              </p:ext>
            </p:extLst>
          </p:nvPr>
        </p:nvGraphicFramePr>
        <p:xfrm>
          <a:off x="283788" y="1246910"/>
          <a:ext cx="8028939" cy="5209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37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Horizontal Process 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82744644"/>
              </p:ext>
            </p:extLst>
          </p:nvPr>
        </p:nvGraphicFramePr>
        <p:xfrm>
          <a:off x="914400" y="181263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79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Horizontal Process 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37022435"/>
              </p:ext>
            </p:extLst>
          </p:nvPr>
        </p:nvGraphicFramePr>
        <p:xfrm>
          <a:off x="429491" y="197889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9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Horizontal Process 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30272649"/>
              </p:ext>
            </p:extLst>
          </p:nvPr>
        </p:nvGraphicFramePr>
        <p:xfrm>
          <a:off x="457200" y="195118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771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Horizontal Process 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9450905"/>
              </p:ext>
            </p:extLst>
          </p:nvPr>
        </p:nvGraphicFramePr>
        <p:xfrm>
          <a:off x="879534" y="163252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7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“Effective Measures for inter-document similarity” show that statistically founded methods perform much better than similarity based on cosine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cosinesimilarity.org/content/cosine-similarity-hypothesis-tests.html</a:t>
            </a:r>
            <a:endParaRPr lang="fr-FR" dirty="0" smtClean="0"/>
          </a:p>
          <a:p>
            <a:endParaRPr lang="fr-FR" dirty="0"/>
          </a:p>
          <a:p>
            <a:r>
              <a:rPr lang="en-US" dirty="0"/>
              <a:t>Instead of talking about whether two documents are similar, I would prefer to talk whether two documents come from the same distribution.</a:t>
            </a:r>
            <a:endParaRPr lang="fr-F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Cycle Matrix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10025662"/>
              </p:ext>
            </p:extLst>
          </p:nvPr>
        </p:nvGraphicFramePr>
        <p:xfrm>
          <a:off x="9779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799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Cycle Matrix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91858373"/>
              </p:ext>
            </p:extLst>
          </p:nvPr>
        </p:nvGraphicFramePr>
        <p:xfrm>
          <a:off x="942109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38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Cycle Matrix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69017560"/>
              </p:ext>
            </p:extLst>
          </p:nvPr>
        </p:nvGraphicFramePr>
        <p:xfrm>
          <a:off x="942109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53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Graphs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81823105"/>
              </p:ext>
            </p:extLst>
          </p:nvPr>
        </p:nvGraphicFramePr>
        <p:xfrm>
          <a:off x="-997531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7065584"/>
              </p:ext>
            </p:extLst>
          </p:nvPr>
        </p:nvGraphicFramePr>
        <p:xfrm>
          <a:off x="3144975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67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Graphs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044079595"/>
              </p:ext>
            </p:extLst>
          </p:nvPr>
        </p:nvGraphicFramePr>
        <p:xfrm>
          <a:off x="-997531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994963581"/>
              </p:ext>
            </p:extLst>
          </p:nvPr>
        </p:nvGraphicFramePr>
        <p:xfrm>
          <a:off x="3144975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60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Graphs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365614769"/>
              </p:ext>
            </p:extLst>
          </p:nvPr>
        </p:nvGraphicFramePr>
        <p:xfrm>
          <a:off x="942109" y="15494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622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Graphs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40726908"/>
              </p:ext>
            </p:extLst>
          </p:nvPr>
        </p:nvGraphicFramePr>
        <p:xfrm>
          <a:off x="942109" y="15494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965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Graphs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47503758"/>
              </p:ext>
            </p:extLst>
          </p:nvPr>
        </p:nvGraphicFramePr>
        <p:xfrm>
          <a:off x="942109" y="15494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184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Graphs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099381351"/>
              </p:ext>
            </p:extLst>
          </p:nvPr>
        </p:nvGraphicFramePr>
        <p:xfrm>
          <a:off x="720436" y="164638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9061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Graphs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28352915"/>
              </p:ext>
            </p:extLst>
          </p:nvPr>
        </p:nvGraphicFramePr>
        <p:xfrm>
          <a:off x="720436" y="164638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338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2765" y="196154"/>
            <a:ext cx="7772400" cy="605475"/>
          </a:xfrm>
        </p:spPr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(content)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2765" y="1639197"/>
            <a:ext cx="7458918" cy="44303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2800" dirty="0">
                <a:solidFill>
                  <a:srgbClr val="00242E"/>
                </a:solidFill>
                <a:latin typeface="Tw Cen MT" panose="020B0602020104020603" pitchFamily="34" charset="0"/>
              </a:rPr>
              <a:t>Texte niveau </a:t>
            </a:r>
            <a:r>
              <a:rPr lang="fr-FR" sz="2800" dirty="0" smtClean="0">
                <a:solidFill>
                  <a:srgbClr val="00242E"/>
                </a:solidFill>
                <a:latin typeface="Tw Cen MT" panose="020B0602020104020603" pitchFamily="34" charset="0"/>
              </a:rPr>
              <a:t>1:</a:t>
            </a:r>
            <a:r>
              <a:rPr lang="en-US" dirty="0"/>
              <a:t>the cosine similarity is closely related to the normal distribution, but the data on which it is applied is not from a normal distribution.</a:t>
            </a:r>
            <a:endParaRPr lang="fr-FR" sz="2800" dirty="0">
              <a:solidFill>
                <a:srgbClr val="00242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0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Graphs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2834811"/>
              </p:ext>
            </p:extLst>
          </p:nvPr>
        </p:nvGraphicFramePr>
        <p:xfrm>
          <a:off x="720436" y="164638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6228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Graphs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90325058"/>
              </p:ext>
            </p:extLst>
          </p:nvPr>
        </p:nvGraphicFramePr>
        <p:xfrm>
          <a:off x="720436" y="164638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653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83788" y="224082"/>
            <a:ext cx="6754321" cy="605475"/>
          </a:xfrm>
        </p:spPr>
        <p:txBody>
          <a:bodyPr/>
          <a:lstStyle/>
          <a:p>
            <a:r>
              <a:rPr lang="fr-FR" sz="2800" dirty="0" err="1"/>
              <a:t>Useful</a:t>
            </a:r>
            <a:r>
              <a:rPr lang="fr-FR" sz="2800" dirty="0"/>
              <a:t> </a:t>
            </a:r>
            <a:r>
              <a:rPr lang="fr-FR" sz="2800" dirty="0" err="1"/>
              <a:t>Smartarts</a:t>
            </a:r>
            <a:r>
              <a:rPr lang="fr-FR" sz="2800" dirty="0"/>
              <a:t>: time</a:t>
            </a:r>
            <a:endParaRPr lang="en-US" dirty="0"/>
          </a:p>
        </p:txBody>
      </p:sp>
      <p:pic>
        <p:nvPicPr>
          <p:cNvPr id="6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5" t="5983" r="50180" b="66557"/>
          <a:stretch/>
        </p:blipFill>
        <p:spPr bwMode="auto">
          <a:xfrm>
            <a:off x="1666012" y="1268653"/>
            <a:ext cx="1219201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3" t="5807" r="26865" b="66078"/>
          <a:stretch/>
        </p:blipFill>
        <p:spPr bwMode="auto">
          <a:xfrm>
            <a:off x="3165767" y="1268653"/>
            <a:ext cx="1288472" cy="14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7" t="5269" r="4224" b="66078"/>
          <a:stretch/>
        </p:blipFill>
        <p:spPr bwMode="auto">
          <a:xfrm>
            <a:off x="4655129" y="1268653"/>
            <a:ext cx="1233055" cy="147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t="36191" r="72976" b="36079"/>
          <a:stretch/>
        </p:blipFill>
        <p:spPr bwMode="auto">
          <a:xfrm>
            <a:off x="247538" y="2833254"/>
            <a:ext cx="1153390" cy="14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5958" r="72976" b="6313"/>
          <a:stretch/>
        </p:blipFill>
        <p:spPr bwMode="auto">
          <a:xfrm>
            <a:off x="259777" y="4404986"/>
            <a:ext cx="1191490" cy="14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" t="5807" r="72977" b="66079"/>
          <a:stretch/>
        </p:blipFill>
        <p:spPr bwMode="auto">
          <a:xfrm>
            <a:off x="211055" y="1268653"/>
            <a:ext cx="1254067" cy="144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5" t="35595" r="50180" b="36675"/>
          <a:stretch/>
        </p:blipFill>
        <p:spPr bwMode="auto">
          <a:xfrm>
            <a:off x="1563719" y="4404986"/>
            <a:ext cx="1219201" cy="14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5" t="5983" r="50180" b="66557"/>
          <a:stretch/>
        </p:blipFill>
        <p:spPr bwMode="auto">
          <a:xfrm>
            <a:off x="1601818" y="2833254"/>
            <a:ext cx="1219201" cy="14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3" t="34190" r="26865" b="35927"/>
          <a:stretch/>
        </p:blipFill>
        <p:spPr bwMode="auto">
          <a:xfrm>
            <a:off x="3151912" y="2833254"/>
            <a:ext cx="1288472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3" t="34190" r="26865" b="35927"/>
          <a:stretch/>
        </p:blipFill>
        <p:spPr bwMode="auto">
          <a:xfrm>
            <a:off x="3141516" y="4404986"/>
            <a:ext cx="1288472" cy="15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7" t="34998" r="4224" b="35119"/>
          <a:stretch/>
        </p:blipFill>
        <p:spPr bwMode="auto">
          <a:xfrm>
            <a:off x="4793674" y="2833254"/>
            <a:ext cx="1233055" cy="153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picto cercle set he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7" t="65959" r="6658" b="6224"/>
          <a:stretch/>
        </p:blipFill>
        <p:spPr bwMode="auto">
          <a:xfrm>
            <a:off x="4788584" y="4511364"/>
            <a:ext cx="1094510" cy="14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2936" y="2317661"/>
            <a:ext cx="45859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cap="small" dirty="0">
                <a:solidFill>
                  <a:srgbClr val="00242E"/>
                </a:solidFill>
                <a:latin typeface="Tw Cen MT" panose="020B0602020104020603" pitchFamily="34" charset="0"/>
              </a:rPr>
              <a:t>FINAL TEXT </a:t>
            </a:r>
          </a:p>
          <a:p>
            <a:pPr algn="just"/>
            <a:r>
              <a:rPr lang="en-US" sz="2400" cap="small" dirty="0">
                <a:solidFill>
                  <a:srgbClr val="00242E"/>
                </a:solidFill>
                <a:latin typeface="Tw Cen MT" panose="020B0602020104020603" pitchFamily="34" charset="0"/>
              </a:rPr>
              <a:t>Showing a unified corporate identity by using same signature/font/materials templates… creates a consistent image and strengthens </a:t>
            </a:r>
            <a:r>
              <a:rPr lang="en-US" sz="2400" cap="small" dirty="0">
                <a:solidFill>
                  <a:srgbClr val="00B1A5"/>
                </a:solidFill>
                <a:latin typeface="Tw Cen MT" panose="020B0602020104020603" pitchFamily="34" charset="0"/>
              </a:rPr>
              <a:t>brand credibility and recognition creating a seamless, compelling experience across all of our internal and external communication channels.</a:t>
            </a:r>
            <a:endParaRPr lang="fr-FR" sz="2400" dirty="0">
              <a:solidFill>
                <a:srgbClr val="00B1A5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33960" r="16667" b="32916"/>
          <a:stretch/>
        </p:blipFill>
        <p:spPr>
          <a:xfrm>
            <a:off x="601958" y="200344"/>
            <a:ext cx="2599244" cy="1260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168779" y="-193282"/>
            <a:ext cx="4991263" cy="7251319"/>
            <a:chOff x="4168779" y="-193282"/>
            <a:chExt cx="4991263" cy="7251319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l="4044" r="13953" b="965"/>
            <a:stretch/>
          </p:blipFill>
          <p:spPr>
            <a:xfrm>
              <a:off x="4168779" y="-34476"/>
              <a:ext cx="4991263" cy="6908518"/>
            </a:xfrm>
            <a:prstGeom prst="rect">
              <a:avLst/>
            </a:prstGeom>
          </p:spPr>
        </p:pic>
        <p:sp>
          <p:nvSpPr>
            <p:cNvPr id="6" name="Rectangle 11"/>
            <p:cNvSpPr/>
            <p:nvPr/>
          </p:nvSpPr>
          <p:spPr>
            <a:xfrm rot="20857122">
              <a:off x="4854200" y="-193282"/>
              <a:ext cx="1028268" cy="7251319"/>
            </a:xfrm>
            <a:custGeom>
              <a:avLst/>
              <a:gdLst>
                <a:gd name="connsiteX0" fmla="*/ 0 w 353315"/>
                <a:gd name="connsiteY0" fmla="*/ 0 h 6508786"/>
                <a:gd name="connsiteX1" fmla="*/ 353315 w 353315"/>
                <a:gd name="connsiteY1" fmla="*/ 0 h 6508786"/>
                <a:gd name="connsiteX2" fmla="*/ 353315 w 353315"/>
                <a:gd name="connsiteY2" fmla="*/ 6508786 h 6508786"/>
                <a:gd name="connsiteX3" fmla="*/ 0 w 353315"/>
                <a:gd name="connsiteY3" fmla="*/ 6508786 h 6508786"/>
                <a:gd name="connsiteX4" fmla="*/ 0 w 353315"/>
                <a:gd name="connsiteY4" fmla="*/ 0 h 6508786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0 w 2844266"/>
                <a:gd name="connsiteY3" fmla="*/ 6508786 h 6871393"/>
                <a:gd name="connsiteX4" fmla="*/ 0 w 2844266"/>
                <a:gd name="connsiteY4" fmla="*/ 0 h 6871393"/>
                <a:gd name="connsiteX0" fmla="*/ 0 w 2844266"/>
                <a:gd name="connsiteY0" fmla="*/ 0 h 6918689"/>
                <a:gd name="connsiteX1" fmla="*/ 353315 w 2844266"/>
                <a:gd name="connsiteY1" fmla="*/ 0 h 6918689"/>
                <a:gd name="connsiteX2" fmla="*/ 2844266 w 2844266"/>
                <a:gd name="connsiteY2" fmla="*/ 6871393 h 6918689"/>
                <a:gd name="connsiteX3" fmla="*/ 2554014 w 2844266"/>
                <a:gd name="connsiteY3" fmla="*/ 6918689 h 6918689"/>
                <a:gd name="connsiteX4" fmla="*/ 0 w 2844266"/>
                <a:gd name="connsiteY4" fmla="*/ 0 h 6918689"/>
                <a:gd name="connsiteX0" fmla="*/ 0 w 2844266"/>
                <a:gd name="connsiteY0" fmla="*/ 0 h 6871393"/>
                <a:gd name="connsiteX1" fmla="*/ 353315 w 2844266"/>
                <a:gd name="connsiteY1" fmla="*/ 0 h 6871393"/>
                <a:gd name="connsiteX2" fmla="*/ 2844266 w 2844266"/>
                <a:gd name="connsiteY2" fmla="*/ 6871393 h 6871393"/>
                <a:gd name="connsiteX3" fmla="*/ 2554014 w 2844266"/>
                <a:gd name="connsiteY3" fmla="*/ 6867483 h 6871393"/>
                <a:gd name="connsiteX4" fmla="*/ 0 w 2844266"/>
                <a:gd name="connsiteY4" fmla="*/ 0 h 687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4266" h="6871393">
                  <a:moveTo>
                    <a:pt x="0" y="0"/>
                  </a:moveTo>
                  <a:lnTo>
                    <a:pt x="353315" y="0"/>
                  </a:lnTo>
                  <a:lnTo>
                    <a:pt x="2844266" y="6871393"/>
                  </a:lnTo>
                  <a:lnTo>
                    <a:pt x="2554014" y="6867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B7A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Rectangle 2"/>
          <p:cNvSpPr/>
          <p:nvPr/>
        </p:nvSpPr>
        <p:spPr>
          <a:xfrm>
            <a:off x="7254491" y="6147955"/>
            <a:ext cx="13260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cap="small" dirty="0" err="1">
                <a:solidFill>
                  <a:srgbClr val="002436"/>
                </a:solidFill>
                <a:latin typeface="Tw Cen MT" panose="020B0602020104020603" pitchFamily="34" charset="0"/>
                <a:cs typeface="Arial"/>
              </a:rPr>
              <a:t>Thanks</a:t>
            </a:r>
            <a:endParaRPr lang="fr-FR" sz="3200" cap="small" dirty="0">
              <a:solidFill>
                <a:srgbClr val="002436"/>
              </a:solidFill>
              <a:latin typeface="Tw Cen MT" panose="020B06020201040206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7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amond/>
      </p:transition>
    </mc:Choice>
    <mc:Fallback xmlns="">
      <p:transition spd="slow">
        <p:diamond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2765" y="196154"/>
            <a:ext cx="7772400" cy="605475"/>
          </a:xfrm>
        </p:spPr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(content)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2765" y="1639197"/>
            <a:ext cx="7458918" cy="44303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242E"/>
                </a:solidFill>
                <a:hlinkClick r:id="rId2"/>
              </a:rPr>
              <a:t>https://machinelearningmastery.com/what-is-information-entropy</a:t>
            </a:r>
            <a:r>
              <a:rPr lang="fr-FR" dirty="0" smtClean="0">
                <a:solidFill>
                  <a:srgbClr val="00242E"/>
                </a:solidFill>
                <a:hlinkClick r:id="rId2"/>
              </a:rPr>
              <a:t>/</a:t>
            </a:r>
            <a:endParaRPr lang="fr-FR" dirty="0">
              <a:solidFill>
                <a:srgbClr val="00242E"/>
              </a:solidFill>
            </a:endParaRPr>
          </a:p>
          <a:p>
            <a:pPr marL="0" indent="0">
              <a:buNone/>
            </a:pPr>
            <a:endParaRPr lang="fr-FR" sz="2800" dirty="0" smtClean="0">
              <a:solidFill>
                <a:srgbClr val="00242E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dirty="0"/>
              <a:t>information(x) = -log( p(x) )</a:t>
            </a:r>
          </a:p>
          <a:p>
            <a:pPr marL="0" indent="0">
              <a:buNone/>
            </a:pPr>
            <a:endParaRPr lang="fr-FR" sz="2800" dirty="0" smtClean="0">
              <a:solidFill>
                <a:srgbClr val="00242E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fr-FR" sz="2800" dirty="0" smtClean="0">
                <a:solidFill>
                  <a:srgbClr val="00242E"/>
                </a:solidFill>
                <a:latin typeface="Tw Cen MT" panose="020B0602020104020603" pitchFamily="34" charset="0"/>
              </a:rPr>
              <a:t>Surprise </a:t>
            </a:r>
            <a:r>
              <a:rPr lang="fr-FR" sz="2800" dirty="0" err="1" smtClean="0">
                <a:solidFill>
                  <a:srgbClr val="00242E"/>
                </a:solidFill>
                <a:latin typeface="Tw Cen MT" panose="020B0602020104020603" pitchFamily="34" charset="0"/>
              </a:rPr>
              <a:t>is</a:t>
            </a:r>
            <a:r>
              <a:rPr lang="fr-FR" sz="2800" dirty="0" smtClean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2800" dirty="0" err="1" smtClean="0">
                <a:solidFill>
                  <a:srgbClr val="00242E"/>
                </a:solidFill>
                <a:latin typeface="Tw Cen MT" panose="020B0602020104020603" pitchFamily="34" charset="0"/>
              </a:rPr>
              <a:t>correlated</a:t>
            </a:r>
            <a:r>
              <a:rPr lang="fr-FR" sz="2800" dirty="0" smtClean="0">
                <a:solidFill>
                  <a:srgbClr val="00242E"/>
                </a:solidFill>
                <a:latin typeface="Tw Cen MT" panose="020B0602020104020603" pitchFamily="34" charset="0"/>
              </a:rPr>
              <a:t> </a:t>
            </a:r>
            <a:r>
              <a:rPr lang="fr-FR" sz="2800" dirty="0" err="1" smtClean="0">
                <a:solidFill>
                  <a:srgbClr val="00242E"/>
                </a:solidFill>
                <a:latin typeface="Tw Cen MT" panose="020B0602020104020603" pitchFamily="34" charset="0"/>
              </a:rPr>
              <a:t>with</a:t>
            </a:r>
            <a:r>
              <a:rPr lang="fr-FR" sz="2800" dirty="0" smtClean="0">
                <a:solidFill>
                  <a:srgbClr val="00242E"/>
                </a:solidFill>
                <a:latin typeface="Tw Cen MT" panose="020B0602020104020603" pitchFamily="34" charset="0"/>
              </a:rPr>
              <a:t> the </a:t>
            </a:r>
            <a:r>
              <a:rPr lang="fr-FR" sz="2800" dirty="0" err="1" smtClean="0">
                <a:solidFill>
                  <a:srgbClr val="00242E"/>
                </a:solidFill>
                <a:latin typeface="Tw Cen MT" panose="020B0602020104020603" pitchFamily="34" charset="0"/>
              </a:rPr>
              <a:t>amou</a:t>
            </a:r>
            <a:r>
              <a:rPr lang="fr-FR" dirty="0" err="1" smtClean="0">
                <a:solidFill>
                  <a:srgbClr val="00242E"/>
                </a:solidFill>
              </a:rPr>
              <a:t>nt</a:t>
            </a:r>
            <a:r>
              <a:rPr lang="fr-FR" dirty="0" smtClean="0">
                <a:solidFill>
                  <a:srgbClr val="00242E"/>
                </a:solidFill>
              </a:rPr>
              <a:t> of information</a:t>
            </a:r>
            <a:endParaRPr lang="fr-FR" sz="2800" dirty="0">
              <a:solidFill>
                <a:srgbClr val="00242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4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2765" y="196154"/>
            <a:ext cx="7772400" cy="605475"/>
          </a:xfrm>
        </p:spPr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patricia</a:t>
            </a:r>
            <a:r>
              <a:rPr lang="fr-FR" dirty="0" smtClean="0"/>
              <a:t> </a:t>
            </a:r>
            <a:r>
              <a:rPr lang="fr-FR" dirty="0" err="1" smtClean="0"/>
              <a:t>tree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2765" y="1639197"/>
            <a:ext cx="7458918" cy="44303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dirty="0">
                <a:solidFill>
                  <a:srgbClr val="00242E"/>
                </a:solidFill>
                <a:hlinkClick r:id="rId2"/>
              </a:rPr>
              <a:t>https://</a:t>
            </a:r>
            <a:r>
              <a:rPr lang="fr-FR" dirty="0" smtClean="0">
                <a:solidFill>
                  <a:srgbClr val="00242E"/>
                </a:solidFill>
                <a:hlinkClick r:id="rId2"/>
              </a:rPr>
              <a:t>www.youtube.com/watch?v=jXAHLqQthKw</a:t>
            </a:r>
            <a:endParaRPr lang="fr-FR" dirty="0" smtClean="0">
              <a:solidFill>
                <a:srgbClr val="00242E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242E"/>
                </a:solidFill>
                <a:hlinkClick r:id="rId3"/>
              </a:rPr>
              <a:t>https://www.geeksforgeeks.org/trie-insert-and-search</a:t>
            </a:r>
            <a:r>
              <a:rPr lang="fr-FR" dirty="0" smtClean="0">
                <a:solidFill>
                  <a:srgbClr val="00242E"/>
                </a:solidFill>
                <a:hlinkClick r:id="rId3"/>
              </a:rPr>
              <a:t>/</a:t>
            </a:r>
            <a:endParaRPr lang="fr-FR" dirty="0" smtClean="0">
              <a:solidFill>
                <a:srgbClr val="00242E"/>
              </a:solidFill>
            </a:endParaRPr>
          </a:p>
          <a:p>
            <a:pPr marL="0" indent="0">
              <a:buNone/>
            </a:pPr>
            <a:r>
              <a:rPr lang="fr-FR" dirty="0" err="1" smtClean="0">
                <a:solidFill>
                  <a:srgbClr val="00242E"/>
                </a:solidFill>
              </a:rPr>
              <a:t>Sistrings</a:t>
            </a:r>
            <a:endParaRPr lang="fr-FR" dirty="0" smtClean="0">
              <a:solidFill>
                <a:srgbClr val="00242E"/>
              </a:solidFill>
            </a:endParaRPr>
          </a:p>
          <a:p>
            <a:pPr marL="0" indent="0">
              <a:buNone/>
            </a:pPr>
            <a:r>
              <a:rPr lang="fr-FR" dirty="0">
                <a:solidFill>
                  <a:srgbClr val="00242E"/>
                </a:solidFill>
              </a:rPr>
              <a:t>http://orion.lcg.ufrj.br/Dr.Dobbs/books/book5/chap05.htm</a:t>
            </a:r>
            <a:endParaRPr lang="fr-FR" dirty="0" smtClean="0">
              <a:solidFill>
                <a:srgbClr val="00242E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00242E"/>
              </a:solidFill>
            </a:endParaRPr>
          </a:p>
          <a:p>
            <a:pPr marL="0" indent="0">
              <a:buNone/>
            </a:pPr>
            <a:endParaRPr lang="fr-FR" sz="2800" dirty="0">
              <a:solidFill>
                <a:srgbClr val="00242E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64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2765" y="196154"/>
            <a:ext cx="7772400" cy="605475"/>
          </a:xfrm>
        </p:spPr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en-US" dirty="0" smtClean="0"/>
              <a:t>w-shingling</a:t>
            </a:r>
            <a:r>
              <a:rPr lang="fr-FR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2765" y="1639197"/>
            <a:ext cx="7458918" cy="44303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fr-FR" dirty="0">
              <a:solidFill>
                <a:srgbClr val="00242E"/>
              </a:solidFill>
            </a:endParaRPr>
          </a:p>
          <a:p>
            <a:pPr marL="0" indent="0">
              <a:buNone/>
            </a:pPr>
            <a:endParaRPr lang="fr-FR" sz="2800" dirty="0">
              <a:solidFill>
                <a:srgbClr val="00242E"/>
              </a:solidFill>
              <a:latin typeface="Tw Cen MT" panose="020B06020201040206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2690812"/>
            <a:ext cx="8081971" cy="22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06" y="208040"/>
            <a:ext cx="7015370" cy="605475"/>
          </a:xfrm>
        </p:spPr>
        <p:txBody>
          <a:bodyPr/>
          <a:lstStyle/>
          <a:p>
            <a:r>
              <a:rPr lang="fr-FR" dirty="0"/>
              <a:t>Slide </a:t>
            </a:r>
            <a:r>
              <a:rPr lang="fr-FR" dirty="0" err="1"/>
              <a:t>Title</a:t>
            </a:r>
            <a:r>
              <a:rPr lang="fr-FR" dirty="0"/>
              <a:t> (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bullet</a:t>
            </a:r>
            <a:r>
              <a:rPr lang="fr-FR" dirty="0"/>
              <a:t> points </a:t>
            </a:r>
            <a:r>
              <a:rPr lang="fr-FR" dirty="0" err="1"/>
              <a:t>levels</a:t>
            </a:r>
            <a:r>
              <a:rPr lang="fr-FR" dirty="0"/>
              <a:t>) </a:t>
            </a:r>
            <a:endParaRPr lang="en-US" dirty="0"/>
          </a:p>
        </p:txBody>
      </p:sp>
      <p:sp>
        <p:nvSpPr>
          <p:cNvPr id="9" name="Flowchart: Manual Input 3"/>
          <p:cNvSpPr/>
          <p:nvPr/>
        </p:nvSpPr>
        <p:spPr>
          <a:xfrm>
            <a:off x="0" y="5891071"/>
            <a:ext cx="9144000" cy="48698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892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89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3892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892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|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Add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Something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to put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forward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here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 If </a:t>
            </a:r>
            <a:r>
              <a:rPr lang="fr-FR" sz="1350" dirty="0" err="1">
                <a:solidFill>
                  <a:schemeClr val="bg1"/>
                </a:solidFill>
                <a:latin typeface="Tw Cen MT" panose="020B0602020104020603" pitchFamily="34" charset="0"/>
              </a:rPr>
              <a:t>needed</a:t>
            </a:r>
            <a:r>
              <a:rPr lang="fr-FR" sz="1350" dirty="0">
                <a:solidFill>
                  <a:schemeClr val="bg1"/>
                </a:solidFill>
                <a:latin typeface="Tw Cen MT" panose="020B0602020104020603" pitchFamily="34" charset="0"/>
              </a:rPr>
              <a:t>……………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8806" y="1413476"/>
            <a:ext cx="7394036" cy="472108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 err="1"/>
              <a:t>Text</a:t>
            </a:r>
            <a:r>
              <a:rPr lang="fr-FR" dirty="0"/>
              <a:t> 1</a:t>
            </a:r>
          </a:p>
          <a:p>
            <a:pPr lvl="1">
              <a:lnSpc>
                <a:spcPct val="150000"/>
              </a:lnSpc>
            </a:pPr>
            <a:r>
              <a:rPr lang="fr-FR" dirty="0" err="1"/>
              <a:t>Text</a:t>
            </a:r>
            <a:r>
              <a:rPr lang="fr-FR" dirty="0"/>
              <a:t> 2 </a:t>
            </a:r>
          </a:p>
          <a:p>
            <a:pPr lvl="1">
              <a:lnSpc>
                <a:spcPct val="150000"/>
              </a:lnSpc>
            </a:pPr>
            <a:r>
              <a:rPr lang="fr-FR" dirty="0" err="1"/>
              <a:t>Text</a:t>
            </a:r>
            <a:r>
              <a:rPr lang="fr-FR" dirty="0"/>
              <a:t> 22</a:t>
            </a:r>
          </a:p>
          <a:p>
            <a:pPr lvl="2">
              <a:lnSpc>
                <a:spcPct val="150000"/>
              </a:lnSpc>
            </a:pPr>
            <a:r>
              <a:rPr lang="fr-FR" dirty="0" err="1"/>
              <a:t>Text</a:t>
            </a:r>
            <a:r>
              <a:rPr lang="fr-FR" dirty="0"/>
              <a:t> 3</a:t>
            </a:r>
          </a:p>
          <a:p>
            <a:pPr lvl="2">
              <a:lnSpc>
                <a:spcPct val="150000"/>
              </a:lnSpc>
            </a:pPr>
            <a:r>
              <a:rPr lang="fr-FR" dirty="0" err="1"/>
              <a:t>Text</a:t>
            </a:r>
            <a:r>
              <a:rPr lang="fr-FR" dirty="0"/>
              <a:t> 33</a:t>
            </a:r>
          </a:p>
          <a:p>
            <a:pPr lvl="3">
              <a:lnSpc>
                <a:spcPct val="150000"/>
              </a:lnSpc>
            </a:pPr>
            <a:r>
              <a:rPr lang="fr-FR" dirty="0" err="1"/>
              <a:t>Text</a:t>
            </a:r>
            <a:r>
              <a:rPr lang="fr-FR" dirty="0"/>
              <a:t> 4</a:t>
            </a:r>
          </a:p>
          <a:p>
            <a:pPr lvl="3">
              <a:lnSpc>
                <a:spcPct val="150000"/>
              </a:lnSpc>
            </a:pPr>
            <a:r>
              <a:rPr lang="fr-FR" dirty="0" err="1"/>
              <a:t>Text</a:t>
            </a:r>
            <a:r>
              <a:rPr lang="fr-FR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37644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_axefinance">
  <a:themeElements>
    <a:clrScheme name="axefinance_colors">
      <a:dk1>
        <a:srgbClr val="00242E"/>
      </a:dk1>
      <a:lt1>
        <a:sysClr val="window" lastClr="FFFFFF"/>
      </a:lt1>
      <a:dk2>
        <a:srgbClr val="00242E"/>
      </a:dk2>
      <a:lt2>
        <a:srgbClr val="EEECE1"/>
      </a:lt2>
      <a:accent1>
        <a:srgbClr val="5C92AB"/>
      </a:accent1>
      <a:accent2>
        <a:srgbClr val="FF6B00"/>
      </a:accent2>
      <a:accent3>
        <a:srgbClr val="00B1A5"/>
      </a:accent3>
      <a:accent4>
        <a:srgbClr val="C2B7AD"/>
      </a:accent4>
      <a:accent5>
        <a:srgbClr val="003366"/>
      </a:accent5>
      <a:accent6>
        <a:srgbClr val="FAC08F"/>
      </a:accent6>
      <a:hlink>
        <a:srgbClr val="00B1A5"/>
      </a:hlink>
      <a:folHlink>
        <a:srgbClr val="800080"/>
      </a:folHlink>
    </a:clrScheme>
    <a:fontScheme name="axefinance_font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plate_20-04.potx" id="{4586DF44-2B42-4EA3-8FD0-48782B58B522}" vid="{4BEBA38E-F922-4AE9-BE27-60D68CCD28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Template_20-04</Template>
  <TotalTime>86</TotalTime>
  <Words>1321</Words>
  <Application>Microsoft Office PowerPoint</Application>
  <PresentationFormat>On-screen Show (4:3)</PresentationFormat>
  <Paragraphs>349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Segoe UI</vt:lpstr>
      <vt:lpstr>Tw Cen MT</vt:lpstr>
      <vt:lpstr>Theme_axefinance</vt:lpstr>
      <vt:lpstr>Recommandation Engine</vt:lpstr>
      <vt:lpstr>PowerPoint Presentation</vt:lpstr>
      <vt:lpstr>PowerPoint Presentation</vt:lpstr>
      <vt:lpstr>PowerPoint Presentation</vt:lpstr>
      <vt:lpstr>Slide Title (content)</vt:lpstr>
      <vt:lpstr>Slide Title (content)</vt:lpstr>
      <vt:lpstr>Slide Title (patricia tree)</vt:lpstr>
      <vt:lpstr>Slide Title (w-shingling)</vt:lpstr>
      <vt:lpstr>Slide Title (with bullet points levels) </vt:lpstr>
      <vt:lpstr>PowerPoint Presentation</vt:lpstr>
      <vt:lpstr>Slide title (Table) </vt:lpstr>
      <vt:lpstr>Slide title (Table with comments) </vt:lpstr>
      <vt:lpstr>Slide title Table - No text in comments </vt:lpstr>
      <vt:lpstr>Different Icon usages</vt:lpstr>
      <vt:lpstr>Graphic presentation eg. Credit Lifecyle</vt:lpstr>
      <vt:lpstr>Guidlines</vt:lpstr>
      <vt:lpstr>Guidlines</vt:lpstr>
      <vt:lpstr>Guidlines</vt:lpstr>
      <vt:lpstr>PowerPoint Presentation</vt:lpstr>
      <vt:lpstr>Useful Elements</vt:lpstr>
      <vt:lpstr>Useful Elements picto/icons sets Big &amp; circular</vt:lpstr>
      <vt:lpstr>Useful Elements picto/icons sets Big &amp; Square</vt:lpstr>
      <vt:lpstr>Useful Elements picto/icons sets status</vt:lpstr>
      <vt:lpstr>Useful Elements picto/icons sets arrows</vt:lpstr>
      <vt:lpstr>Useful Elements picto/icons sets arrows with text</vt:lpstr>
      <vt:lpstr>Useful Elements picto/icons sets Small </vt:lpstr>
      <vt:lpstr>Useful SmartArts: Categorized text</vt:lpstr>
      <vt:lpstr>Useful SmartArts: Categorized text</vt:lpstr>
      <vt:lpstr>Useful Smartarts: Hierarchy with pics </vt:lpstr>
      <vt:lpstr>Useful Smartarts: Hierarchy without pics 1 color </vt:lpstr>
      <vt:lpstr>Useful Smartarts: Hierarchy without pics shades of grey </vt:lpstr>
      <vt:lpstr>Useful Smartarts: Hierarchy without pics 3 colors</vt:lpstr>
      <vt:lpstr>Useful Smartarts: Vertical Process </vt:lpstr>
      <vt:lpstr>Useful Smartarts: Vertical Process </vt:lpstr>
      <vt:lpstr>Useful Smartarts: Vertical Process </vt:lpstr>
      <vt:lpstr>Useful Smartarts: Horizontal Process </vt:lpstr>
      <vt:lpstr>Useful Smartarts: Horizontal Process </vt:lpstr>
      <vt:lpstr>Useful Smartarts: Horizontal Process </vt:lpstr>
      <vt:lpstr>Useful Smartarts: Horizontal Process </vt:lpstr>
      <vt:lpstr>Useful Smartarts: Cycle Matrix</vt:lpstr>
      <vt:lpstr>Useful Smartarts: Cycle Matrix</vt:lpstr>
      <vt:lpstr>Useful Smartarts: Cycle Matrix</vt:lpstr>
      <vt:lpstr>Useful Smartarts: Graphs</vt:lpstr>
      <vt:lpstr>Useful Smartarts: Graphs</vt:lpstr>
      <vt:lpstr>Useful Smartarts: Graphs</vt:lpstr>
      <vt:lpstr>Useful Smartarts: Graphs</vt:lpstr>
      <vt:lpstr>Useful Smartarts: Graphs</vt:lpstr>
      <vt:lpstr>Useful Smartarts: Graphs</vt:lpstr>
      <vt:lpstr>Useful Smartarts: Graphs</vt:lpstr>
      <vt:lpstr>Useful Smartarts: Graphs</vt:lpstr>
      <vt:lpstr>Useful Smartarts: Graphs</vt:lpstr>
      <vt:lpstr>Useful Smartarts: time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Recommandation Engine</dc:title>
  <dc:creator>Fatma BENNOUR</dc:creator>
  <cp:lastModifiedBy>Fatma BENNOUR</cp:lastModifiedBy>
  <cp:revision>17</cp:revision>
  <dcterms:created xsi:type="dcterms:W3CDTF">2021-02-01T08:34:24Z</dcterms:created>
  <dcterms:modified xsi:type="dcterms:W3CDTF">2021-02-01T14:04:41Z</dcterms:modified>
</cp:coreProperties>
</file>